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7"/>
  </p:notesMasterIdLst>
  <p:sldIdLst>
    <p:sldId id="256" r:id="rId5"/>
    <p:sldId id="257" r:id="rId6"/>
    <p:sldId id="288" r:id="rId7"/>
    <p:sldId id="258" r:id="rId8"/>
    <p:sldId id="285" r:id="rId9"/>
    <p:sldId id="287" r:id="rId10"/>
    <p:sldId id="259" r:id="rId11"/>
    <p:sldId id="260" r:id="rId12"/>
    <p:sldId id="261" r:id="rId13"/>
    <p:sldId id="262" r:id="rId14"/>
    <p:sldId id="286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8288000" cy="10287000"/>
  <p:notesSz cx="6858000" cy="9144000"/>
  <p:embeddedFontLst>
    <p:embeddedFont>
      <p:font typeface="Poppins" panose="000005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167E3-D488-47CC-A6E3-7E2513471651}" v="53" dt="2024-10-22T17:26:31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8"/>
  </p:normalViewPr>
  <p:slideViewPr>
    <p:cSldViewPr snapToGrid="0">
      <p:cViewPr varScale="1">
        <p:scale>
          <a:sx n="44" d="100"/>
          <a:sy n="44" d="100"/>
        </p:scale>
        <p:origin x="870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46E01-402E-4B66-A815-EC2AF6D1BB97}" type="datetimeFigureOut">
              <a:rPr lang="pt-BR" smtClean="0"/>
              <a:t>22/10/2024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2E527-BF8A-43E7-8978-53AB9E2EE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74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85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60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.sv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.png"/><Relationship Id="rId5" Type="http://schemas.openxmlformats.org/officeDocument/2006/relationships/image" Target="../media/image26.png"/><Relationship Id="rId10" Type="http://schemas.openxmlformats.org/officeDocument/2006/relationships/image" Target="../media/image11.svg"/><Relationship Id="rId4" Type="http://schemas.openxmlformats.org/officeDocument/2006/relationships/image" Target="../media/image28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.sv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.sv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0.svg"/><Relationship Id="rId2" Type="http://schemas.openxmlformats.org/officeDocument/2006/relationships/image" Target="../media/image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35.svg"/><Relationship Id="rId4" Type="http://schemas.openxmlformats.org/officeDocument/2006/relationships/image" Target="../media/image7.png"/><Relationship Id="rId9" Type="http://schemas.openxmlformats.org/officeDocument/2006/relationships/image" Target="../media/image34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svg"/><Relationship Id="rId3" Type="http://schemas.openxmlformats.org/officeDocument/2006/relationships/image" Target="../media/image16.svg"/><Relationship Id="rId7" Type="http://schemas.openxmlformats.org/officeDocument/2006/relationships/image" Target="../media/image35.sv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1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2.svg"/><Relationship Id="rId5" Type="http://schemas.openxmlformats.org/officeDocument/2006/relationships/image" Target="../media/image6.svg"/><Relationship Id="rId15" Type="http://schemas.openxmlformats.org/officeDocument/2006/relationships/image" Target="../media/image40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3.png"/><Relationship Id="rId10" Type="http://schemas.openxmlformats.org/officeDocument/2006/relationships/image" Target="../media/image38.sv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0.png"/><Relationship Id="rId3" Type="http://schemas.openxmlformats.org/officeDocument/2006/relationships/image" Target="../media/image38.sv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3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pn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12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4.svg"/><Relationship Id="rId5" Type="http://schemas.openxmlformats.org/officeDocument/2006/relationships/image" Target="../media/image6.svg"/><Relationship Id="rId10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pn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12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4.svg"/><Relationship Id="rId5" Type="http://schemas.openxmlformats.org/officeDocument/2006/relationships/image" Target="../media/image6.svg"/><Relationship Id="rId10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pn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12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4.svg"/><Relationship Id="rId5" Type="http://schemas.openxmlformats.org/officeDocument/2006/relationships/image" Target="../media/image6.svg"/><Relationship Id="rId10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pn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12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4.svg"/><Relationship Id="rId5" Type="http://schemas.openxmlformats.org/officeDocument/2006/relationships/image" Target="../media/image6.svg"/><Relationship Id="rId10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png"/><Relationship Id="rId3" Type="http://schemas.openxmlformats.org/officeDocument/2006/relationships/image" Target="../media/image67.svg"/><Relationship Id="rId7" Type="http://schemas.openxmlformats.org/officeDocument/2006/relationships/image" Target="../media/image11.svg"/><Relationship Id="rId12" Type="http://schemas.openxmlformats.org/officeDocument/2006/relationships/image" Target="../media/image70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9.png"/><Relationship Id="rId5" Type="http://schemas.openxmlformats.org/officeDocument/2006/relationships/image" Target="../media/image35.svg"/><Relationship Id="rId10" Type="http://schemas.openxmlformats.org/officeDocument/2006/relationships/image" Target="../media/image68.png"/><Relationship Id="rId4" Type="http://schemas.openxmlformats.org/officeDocument/2006/relationships/image" Target="../media/image34.png"/><Relationship Id="rId9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34.png"/><Relationship Id="rId12" Type="http://schemas.openxmlformats.org/officeDocument/2006/relationships/image" Target="../media/image7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8.svg"/><Relationship Id="rId4" Type="http://schemas.openxmlformats.org/officeDocument/2006/relationships/image" Target="../media/image71.pn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34.png"/><Relationship Id="rId12" Type="http://schemas.openxmlformats.org/officeDocument/2006/relationships/image" Target="../media/image7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8.svg"/><Relationship Id="rId4" Type="http://schemas.openxmlformats.org/officeDocument/2006/relationships/image" Target="../media/image72.png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34.png"/><Relationship Id="rId12" Type="http://schemas.openxmlformats.org/officeDocument/2006/relationships/image" Target="../media/image7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8.svg"/><Relationship Id="rId4" Type="http://schemas.openxmlformats.org/officeDocument/2006/relationships/image" Target="../media/image73.png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34.png"/><Relationship Id="rId12" Type="http://schemas.openxmlformats.org/officeDocument/2006/relationships/image" Target="../media/image7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8.svg"/><Relationship Id="rId4" Type="http://schemas.openxmlformats.org/officeDocument/2006/relationships/image" Target="../media/image74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34.png"/><Relationship Id="rId12" Type="http://schemas.openxmlformats.org/officeDocument/2006/relationships/image" Target="../media/image7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8.svg"/><Relationship Id="rId4" Type="http://schemas.openxmlformats.org/officeDocument/2006/relationships/image" Target="../media/image75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3.png"/><Relationship Id="rId3" Type="http://schemas.openxmlformats.org/officeDocument/2006/relationships/image" Target="../media/image77.svg"/><Relationship Id="rId7" Type="http://schemas.openxmlformats.org/officeDocument/2006/relationships/image" Target="../media/image8.svg"/><Relationship Id="rId12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0.svg"/><Relationship Id="rId5" Type="http://schemas.openxmlformats.org/officeDocument/2006/relationships/image" Target="../media/image2.svg"/><Relationship Id="rId10" Type="http://schemas.openxmlformats.org/officeDocument/2006/relationships/image" Target="../media/image69.png"/><Relationship Id="rId4" Type="http://schemas.openxmlformats.org/officeDocument/2006/relationships/image" Target="../media/image1.png"/><Relationship Id="rId9" Type="http://schemas.openxmlformats.org/officeDocument/2006/relationships/image" Target="../media/image7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8.svg"/><Relationship Id="rId7" Type="http://schemas.openxmlformats.org/officeDocument/2006/relationships/image" Target="../media/image8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6.svg"/><Relationship Id="rId10" Type="http://schemas.openxmlformats.org/officeDocument/2006/relationships/image" Target="../media/image3.png"/><Relationship Id="rId4" Type="http://schemas.openxmlformats.org/officeDocument/2006/relationships/image" Target="../media/image85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6.sv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9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22.sv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76">
            <a:off x="-1117735" y="-2621756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4376049" y="6560004"/>
            <a:ext cx="3427762" cy="3189065"/>
            <a:chOff x="0" y="0"/>
            <a:chExt cx="4570349" cy="42520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5528" y="0"/>
            <a:ext cx="7262472" cy="7262472"/>
            <a:chOff x="0" y="0"/>
            <a:chExt cx="9683296" cy="96832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83242" cy="9683242"/>
            </a:xfrm>
            <a:custGeom>
              <a:avLst/>
              <a:gdLst/>
              <a:ahLst/>
              <a:cxnLst/>
              <a:rect l="l" t="t" r="r" b="b"/>
              <a:pathLst>
                <a:path w="9683242" h="9683242">
                  <a:moveTo>
                    <a:pt x="0" y="0"/>
                  </a:moveTo>
                  <a:lnTo>
                    <a:pt x="9683242" y="0"/>
                  </a:lnTo>
                  <a:lnTo>
                    <a:pt x="9683242" y="9683242"/>
                  </a:lnTo>
                  <a:lnTo>
                    <a:pt x="0" y="9683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61786" y="6290056"/>
            <a:ext cx="8964428" cy="1487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Monitoramento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Etileno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Luminosidade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para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Gestão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do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Desenvolvimento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Orquídeas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Ornamentais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em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Estufas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06288" y="4131019"/>
            <a:ext cx="10469761" cy="12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1"/>
              </a:lnSpc>
            </a:pPr>
            <a:r>
              <a:rPr lang="en-US" sz="9200" b="1" dirty="0">
                <a:solidFill>
                  <a:srgbClr val="B81476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ORCHIS </a:t>
            </a:r>
            <a:r>
              <a:rPr lang="en-US" sz="9200" b="1" dirty="0">
                <a:solidFill>
                  <a:srgbClr val="B81476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 Bold"/>
              </a:rPr>
              <a:t>SYSTEM</a:t>
            </a:r>
            <a:endParaRPr lang="en-US" sz="9200" b="1" dirty="0">
              <a:solidFill>
                <a:srgbClr val="B81476"/>
              </a:solidFill>
              <a:latin typeface="Poppins" panose="00000500000000000000" pitchFamily="2" charset="0"/>
              <a:ea typeface="Arimo"/>
              <a:cs typeface="Poppins" panose="00000500000000000000" pitchFamily="2" charset="0"/>
            </a:endParaRPr>
          </a:p>
        </p:txBody>
      </p:sp>
      <p:sp>
        <p:nvSpPr>
          <p:cNvPr id="9" name="Freeform 9"/>
          <p:cNvSpPr/>
          <p:nvPr/>
        </p:nvSpPr>
        <p:spPr>
          <a:xfrm rot="-933007">
            <a:off x="-1145288" y="5815054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9873FBC-62D8-0871-6688-2E5753D96A5A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F802C33-D0AD-832F-77FB-3E5BF3EBB9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5294"/>
            <a:ext cx="1002006" cy="10020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AD1085-9108-D165-D889-E3A052BD1C6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6815" b="38314"/>
          <a:stretch/>
        </p:blipFill>
        <p:spPr>
          <a:xfrm>
            <a:off x="4821314" y="2395888"/>
            <a:ext cx="8645372" cy="6775299"/>
          </a:xfrm>
          <a:prstGeom prst="roundRect">
            <a:avLst>
              <a:gd name="adj" fmla="val 4246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1485D2AA-1DCF-A6A8-427D-BB48311F1532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F859027-8332-1863-0021-D3E1213B012B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706E83F-9E8B-E525-31E0-61811BDB8BD0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F793B52F-C68C-BA26-BE4F-13FB16DE8B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5294"/>
            <a:ext cx="1002006" cy="10020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B8C1ED-A6B9-E4A0-D78F-F025204CF2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563" y="2162626"/>
            <a:ext cx="12604874" cy="6915668"/>
          </a:xfrm>
          <a:prstGeom prst="roundRect">
            <a:avLst>
              <a:gd name="adj" fmla="val 4246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F9AF9ACD-F249-B46F-6130-2BE6BD8500C4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AC6A4321-072E-34E8-E029-4BA9A5517ED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8205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664470" y="2328861"/>
            <a:ext cx="10959060" cy="5495276"/>
          </a:xfrm>
          <a:prstGeom prst="roundRect">
            <a:avLst>
              <a:gd name="adj" fmla="val 12129"/>
            </a:avLst>
          </a:prstGeom>
          <a:blipFill>
            <a:blip r:embed="rId6"/>
            <a:stretch>
              <a:fillRect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6726" y="89144"/>
            <a:ext cx="901974" cy="939556"/>
          </a:xfrm>
          <a:custGeom>
            <a:avLst/>
            <a:gdLst/>
            <a:ahLst/>
            <a:cxnLst/>
            <a:rect l="l" t="t" r="r" b="b"/>
            <a:pathLst>
              <a:path w="901974" h="939556">
                <a:moveTo>
                  <a:pt x="0" y="0"/>
                </a:moveTo>
                <a:lnTo>
                  <a:pt x="901974" y="0"/>
                </a:lnTo>
                <a:lnTo>
                  <a:pt x="901974" y="939556"/>
                </a:lnTo>
                <a:lnTo>
                  <a:pt x="0" y="9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60416B-1D27-263F-AD79-09F643BF90AA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F42AF09-6F00-1518-6EC0-AC47955FE9B2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D1B2575-F543-D966-DDEF-78CF4606FAA1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671661" y="2328861"/>
            <a:ext cx="8944678" cy="5791679"/>
          </a:xfrm>
          <a:prstGeom prst="roundRect">
            <a:avLst>
              <a:gd name="adj" fmla="val 2793"/>
            </a:avLst>
          </a:prstGeom>
          <a:blipFill>
            <a:blip r:embed="rId4"/>
            <a:stretch>
              <a:fillRect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6726" y="89144"/>
            <a:ext cx="901974" cy="939556"/>
          </a:xfrm>
          <a:custGeom>
            <a:avLst/>
            <a:gdLst/>
            <a:ahLst/>
            <a:cxnLst/>
            <a:rect l="l" t="t" r="r" b="b"/>
            <a:pathLst>
              <a:path w="901974" h="939556">
                <a:moveTo>
                  <a:pt x="0" y="0"/>
                </a:moveTo>
                <a:lnTo>
                  <a:pt x="901974" y="0"/>
                </a:lnTo>
                <a:lnTo>
                  <a:pt x="901974" y="939556"/>
                </a:lnTo>
                <a:lnTo>
                  <a:pt x="0" y="939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D1781CD-1DD4-E810-78CA-6871DE02A80C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0807C7C-D347-368A-55F6-40A85540AB24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BF79A22-2210-50D5-3878-2A0522101157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472112" y="2559326"/>
            <a:ext cx="11361312" cy="5806022"/>
          </a:xfrm>
          <a:prstGeom prst="roundRect">
            <a:avLst>
              <a:gd name="adj" fmla="val 3781"/>
            </a:avLst>
          </a:prstGeom>
          <a:blipFill>
            <a:blip r:embed="rId6"/>
            <a:stretch>
              <a:fillRect t="-265" b="-265"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6726" y="89144"/>
            <a:ext cx="901974" cy="939556"/>
          </a:xfrm>
          <a:custGeom>
            <a:avLst/>
            <a:gdLst/>
            <a:ahLst/>
            <a:cxnLst/>
            <a:rect l="l" t="t" r="r" b="b"/>
            <a:pathLst>
              <a:path w="901974" h="939556">
                <a:moveTo>
                  <a:pt x="0" y="0"/>
                </a:moveTo>
                <a:lnTo>
                  <a:pt x="901974" y="0"/>
                </a:lnTo>
                <a:lnTo>
                  <a:pt x="901974" y="939556"/>
                </a:lnTo>
                <a:lnTo>
                  <a:pt x="0" y="9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07E2B8E5-4794-0600-B05D-21731D3D592D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AFF6B9B-863C-392C-EBEE-3D27CCF28435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114800" y="2761360"/>
            <a:ext cx="9412676" cy="5718200"/>
          </a:xfrm>
          <a:prstGeom prst="roundRect">
            <a:avLst>
              <a:gd name="adj" fmla="val 3826"/>
            </a:avLst>
          </a:prstGeom>
          <a:blipFill>
            <a:blip r:embed="rId6"/>
            <a:stretch>
              <a:fillRect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6726" y="89144"/>
            <a:ext cx="1168674" cy="1244356"/>
          </a:xfrm>
          <a:custGeom>
            <a:avLst/>
            <a:gdLst/>
            <a:ahLst/>
            <a:cxnLst/>
            <a:rect l="l" t="t" r="r" b="b"/>
            <a:pathLst>
              <a:path w="901974" h="939556">
                <a:moveTo>
                  <a:pt x="0" y="0"/>
                </a:moveTo>
                <a:lnTo>
                  <a:pt x="901974" y="0"/>
                </a:lnTo>
                <a:lnTo>
                  <a:pt x="901974" y="939556"/>
                </a:lnTo>
                <a:lnTo>
                  <a:pt x="0" y="9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rgbClr val="B81476"/>
              </a:solidFill>
            </a:endParaRPr>
          </a:p>
        </p:txBody>
      </p:sp>
      <p:sp>
        <p:nvSpPr>
          <p:cNvPr id="7" name="Freeform 7"/>
          <p:cNvSpPr/>
          <p:nvPr/>
        </p:nvSpPr>
        <p:spPr>
          <a:xfrm rot="-5400000">
            <a:off x="13879577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E890175-05FE-890B-F117-0BF4D0CD77A3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1AE7ED-9527-8193-24ED-0089CA339B72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00E8FB12-E6BF-BA88-AD67-8662625B078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8603965" y="2042229"/>
            <a:ext cx="8391418" cy="6606334"/>
          </a:xfrm>
          <a:custGeom>
            <a:avLst/>
            <a:gdLst/>
            <a:ahLst/>
            <a:cxnLst/>
            <a:rect l="l" t="t" r="r" b="b"/>
            <a:pathLst>
              <a:path w="8391418" h="6606334">
                <a:moveTo>
                  <a:pt x="0" y="0"/>
                </a:moveTo>
                <a:lnTo>
                  <a:pt x="8391418" y="0"/>
                </a:lnTo>
                <a:lnTo>
                  <a:pt x="8391418" y="6606334"/>
                </a:lnTo>
                <a:lnTo>
                  <a:pt x="0" y="6606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9014721" y="3830623"/>
            <a:ext cx="7569905" cy="3492645"/>
          </a:xfrm>
          <a:custGeom>
            <a:avLst/>
            <a:gdLst/>
            <a:ahLst/>
            <a:cxnLst/>
            <a:rect l="l" t="t" r="r" b="b"/>
            <a:pathLst>
              <a:path w="7569905" h="3492645">
                <a:moveTo>
                  <a:pt x="0" y="0"/>
                </a:moveTo>
                <a:lnTo>
                  <a:pt x="7569905" y="0"/>
                </a:lnTo>
                <a:lnTo>
                  <a:pt x="7569905" y="3492646"/>
                </a:lnTo>
                <a:lnTo>
                  <a:pt x="0" y="3492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785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552682" flipH="1">
            <a:off x="13564097" y="-236028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4826744" y="0"/>
                </a:moveTo>
                <a:lnTo>
                  <a:pt x="0" y="0"/>
                </a:lnTo>
                <a:lnTo>
                  <a:pt x="0" y="4114800"/>
                </a:lnTo>
                <a:lnTo>
                  <a:pt x="4826744" y="4114800"/>
                </a:lnTo>
                <a:lnTo>
                  <a:pt x="4826744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007988" y="7323269"/>
            <a:ext cx="7576638" cy="806571"/>
          </a:xfrm>
          <a:custGeom>
            <a:avLst/>
            <a:gdLst/>
            <a:ahLst/>
            <a:cxnLst/>
            <a:rect l="l" t="t" r="r" b="b"/>
            <a:pathLst>
              <a:path w="7576638" h="806571">
                <a:moveTo>
                  <a:pt x="0" y="0"/>
                </a:moveTo>
                <a:lnTo>
                  <a:pt x="7576638" y="0"/>
                </a:lnTo>
                <a:lnTo>
                  <a:pt x="7576638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187" b="-51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60802" y="4725800"/>
            <a:ext cx="5331288" cy="22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64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Site</a:t>
            </a:r>
          </a:p>
          <a:p>
            <a:pPr algn="l">
              <a:lnSpc>
                <a:spcPts val="5494"/>
              </a:lnSpc>
            </a:pPr>
            <a:r>
              <a:rPr lang="en-US" sz="64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Institucional</a:t>
            </a:r>
            <a:endParaRPr lang="en-US" sz="64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algn="l">
              <a:lnSpc>
                <a:spcPts val="5494"/>
              </a:lnSpc>
            </a:pP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9" name="Freeform 9"/>
          <p:cNvSpPr/>
          <p:nvPr/>
        </p:nvSpPr>
        <p:spPr>
          <a:xfrm rot="-5400000">
            <a:off x="459372" y="3935787"/>
            <a:ext cx="12159259" cy="2415427"/>
          </a:xfrm>
          <a:custGeom>
            <a:avLst/>
            <a:gdLst/>
            <a:ahLst/>
            <a:cxnLst/>
            <a:rect l="l" t="t" r="r" b="b"/>
            <a:pathLst>
              <a:path w="12159259" h="2415427">
                <a:moveTo>
                  <a:pt x="0" y="0"/>
                </a:moveTo>
                <a:lnTo>
                  <a:pt x="12159259" y="0"/>
                </a:lnTo>
                <a:lnTo>
                  <a:pt x="12159259" y="2415426"/>
                </a:lnTo>
                <a:lnTo>
                  <a:pt x="0" y="241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2189353">
            <a:off x="475174" y="6405153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722628" y="2800102"/>
            <a:ext cx="1408469" cy="820433"/>
          </a:xfrm>
          <a:custGeom>
            <a:avLst/>
            <a:gdLst/>
            <a:ahLst/>
            <a:cxnLst/>
            <a:rect l="l" t="t" r="r" b="b"/>
            <a:pathLst>
              <a:path w="1408469" h="820433">
                <a:moveTo>
                  <a:pt x="0" y="0"/>
                </a:moveTo>
                <a:lnTo>
                  <a:pt x="1408469" y="0"/>
                </a:lnTo>
                <a:lnTo>
                  <a:pt x="1408469" y="820434"/>
                </a:lnTo>
                <a:lnTo>
                  <a:pt x="0" y="8204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D4312A07-19B5-0A10-B3BC-3EFBC13E73CC}"/>
              </a:ext>
            </a:extLst>
          </p:cNvPr>
          <p:cNvGrpSpPr/>
          <p:nvPr/>
        </p:nvGrpSpPr>
        <p:grpSpPr>
          <a:xfrm>
            <a:off x="16403812" y="221751"/>
            <a:ext cx="1399190" cy="1301755"/>
            <a:chOff x="0" y="0"/>
            <a:chExt cx="4570349" cy="4252087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7F4D3D0-63C7-AB77-ACDE-FC934827E441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89353">
            <a:off x="-694813" y="525771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933007">
            <a:off x="-1456369" y="5523339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552682" flipH="1">
            <a:off x="14354492" y="991226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4826744" y="0"/>
                </a:moveTo>
                <a:lnTo>
                  <a:pt x="0" y="0"/>
                </a:lnTo>
                <a:lnTo>
                  <a:pt x="0" y="4114800"/>
                </a:lnTo>
                <a:lnTo>
                  <a:pt x="4826744" y="4114800"/>
                </a:lnTo>
                <a:lnTo>
                  <a:pt x="4826744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4042351">
            <a:off x="14290296" y="551076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257915" y="2234679"/>
            <a:ext cx="9892277" cy="7787920"/>
          </a:xfrm>
          <a:custGeom>
            <a:avLst/>
            <a:gdLst/>
            <a:ahLst/>
            <a:cxnLst/>
            <a:rect l="l" t="t" r="r" b="b"/>
            <a:pathLst>
              <a:path w="9892277" h="7787920">
                <a:moveTo>
                  <a:pt x="0" y="0"/>
                </a:moveTo>
                <a:lnTo>
                  <a:pt x="9892276" y="0"/>
                </a:lnTo>
                <a:lnTo>
                  <a:pt x="9892276" y="7787920"/>
                </a:lnTo>
                <a:lnTo>
                  <a:pt x="0" y="77879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10800000">
            <a:off x="-555643" y="-1074042"/>
            <a:ext cx="10813457" cy="2148084"/>
          </a:xfrm>
          <a:custGeom>
            <a:avLst/>
            <a:gdLst/>
            <a:ahLst/>
            <a:cxnLst/>
            <a:rect l="l" t="t" r="r" b="b"/>
            <a:pathLst>
              <a:path w="10813457" h="2148084">
                <a:moveTo>
                  <a:pt x="0" y="0"/>
                </a:moveTo>
                <a:lnTo>
                  <a:pt x="10813457" y="0"/>
                </a:lnTo>
                <a:lnTo>
                  <a:pt x="10813457" y="2148085"/>
                </a:lnTo>
                <a:lnTo>
                  <a:pt x="0" y="21480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10800000" flipV="1">
            <a:off x="8490904" y="-1046463"/>
            <a:ext cx="10669122" cy="2119412"/>
          </a:xfrm>
          <a:custGeom>
            <a:avLst/>
            <a:gdLst/>
            <a:ahLst/>
            <a:cxnLst/>
            <a:rect l="l" t="t" r="r" b="b"/>
            <a:pathLst>
              <a:path w="10669122" h="2119412">
                <a:moveTo>
                  <a:pt x="0" y="2119412"/>
                </a:moveTo>
                <a:lnTo>
                  <a:pt x="10669121" y="2119412"/>
                </a:lnTo>
                <a:lnTo>
                  <a:pt x="10669121" y="0"/>
                </a:lnTo>
                <a:lnTo>
                  <a:pt x="0" y="0"/>
                </a:lnTo>
                <a:lnTo>
                  <a:pt x="0" y="211941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7109107" y="3125705"/>
            <a:ext cx="1666842" cy="970936"/>
          </a:xfrm>
          <a:custGeom>
            <a:avLst/>
            <a:gdLst/>
            <a:ahLst/>
            <a:cxnLst/>
            <a:rect l="l" t="t" r="r" b="b"/>
            <a:pathLst>
              <a:path w="1666842" h="970936">
                <a:moveTo>
                  <a:pt x="0" y="0"/>
                </a:moveTo>
                <a:lnTo>
                  <a:pt x="1666842" y="0"/>
                </a:lnTo>
                <a:lnTo>
                  <a:pt x="1666842" y="970936"/>
                </a:lnTo>
                <a:lnTo>
                  <a:pt x="0" y="9709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5435861" y="4183387"/>
            <a:ext cx="3214046" cy="5565447"/>
          </a:xfrm>
          <a:custGeom>
            <a:avLst/>
            <a:gdLst/>
            <a:ahLst/>
            <a:cxnLst/>
            <a:rect l="l" t="t" r="r" b="b"/>
            <a:pathLst>
              <a:path w="3214046" h="5565447">
                <a:moveTo>
                  <a:pt x="0" y="0"/>
                </a:moveTo>
                <a:lnTo>
                  <a:pt x="3214046" y="0"/>
                </a:lnTo>
                <a:lnTo>
                  <a:pt x="3214046" y="5565447"/>
                </a:lnTo>
                <a:lnTo>
                  <a:pt x="0" y="556544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9367417" y="4183387"/>
            <a:ext cx="3589714" cy="5565447"/>
          </a:xfrm>
          <a:custGeom>
            <a:avLst/>
            <a:gdLst/>
            <a:ahLst/>
            <a:cxnLst/>
            <a:rect l="l" t="t" r="r" b="b"/>
            <a:pathLst>
              <a:path w="3589714" h="5565447">
                <a:moveTo>
                  <a:pt x="0" y="0"/>
                </a:moveTo>
                <a:lnTo>
                  <a:pt x="3589714" y="0"/>
                </a:lnTo>
                <a:lnTo>
                  <a:pt x="3589714" y="5565447"/>
                </a:lnTo>
                <a:lnTo>
                  <a:pt x="0" y="55654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5367376" y="1318619"/>
            <a:ext cx="7673353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Cadastro</a:t>
            </a: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/Login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5149" y="1050759"/>
            <a:ext cx="9937703" cy="1093614"/>
            <a:chOff x="0" y="0"/>
            <a:chExt cx="13250271" cy="1458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50290" cy="1458214"/>
            </a:xfrm>
            <a:custGeom>
              <a:avLst/>
              <a:gdLst/>
              <a:ahLst/>
              <a:cxnLst/>
              <a:rect l="l" t="t" r="r" b="b"/>
              <a:pathLst>
                <a:path w="13250290" h="1458214">
                  <a:moveTo>
                    <a:pt x="0" y="0"/>
                  </a:moveTo>
                  <a:lnTo>
                    <a:pt x="13250290" y="0"/>
                  </a:lnTo>
                  <a:lnTo>
                    <a:pt x="13250290" y="1458214"/>
                  </a:lnTo>
                  <a:lnTo>
                    <a:pt x="0" y="1458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292" b="-128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 descr="Interface gráfica do usuário, Texto, Aplicativo  Descrição gerada automaticamente"/>
          <p:cNvSpPr/>
          <p:nvPr/>
        </p:nvSpPr>
        <p:spPr>
          <a:xfrm>
            <a:off x="2020179" y="2503789"/>
            <a:ext cx="2831746" cy="1244444"/>
          </a:xfrm>
          <a:custGeom>
            <a:avLst/>
            <a:gdLst/>
            <a:ahLst/>
            <a:cxnLst/>
            <a:rect l="l" t="t" r="r" b="b"/>
            <a:pathLst>
              <a:path w="2831746" h="1244444">
                <a:moveTo>
                  <a:pt x="0" y="0"/>
                </a:moveTo>
                <a:lnTo>
                  <a:pt x="2831745" y="0"/>
                </a:lnTo>
                <a:lnTo>
                  <a:pt x="2831745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 descr="Interface gráfica do usuário, Texto, Aplicativo  Descrição gerada automaticamente"/>
          <p:cNvSpPr/>
          <p:nvPr/>
        </p:nvSpPr>
        <p:spPr>
          <a:xfrm>
            <a:off x="4947174" y="2503789"/>
            <a:ext cx="2768254" cy="1244444"/>
          </a:xfrm>
          <a:custGeom>
            <a:avLst/>
            <a:gdLst/>
            <a:ahLst/>
            <a:cxnLst/>
            <a:rect l="l" t="t" r="r" b="b"/>
            <a:pathLst>
              <a:path w="2768254" h="1244444">
                <a:moveTo>
                  <a:pt x="0" y="0"/>
                </a:moveTo>
                <a:lnTo>
                  <a:pt x="2768254" y="0"/>
                </a:lnTo>
                <a:lnTo>
                  <a:pt x="2768254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 descr="Interface gráfica do usuário, Texto, Aplicativo  Descrição gerada automaticamente"/>
          <p:cNvSpPr/>
          <p:nvPr/>
        </p:nvSpPr>
        <p:spPr>
          <a:xfrm>
            <a:off x="7715428" y="2503789"/>
            <a:ext cx="2857143" cy="1244444"/>
          </a:xfrm>
          <a:custGeom>
            <a:avLst/>
            <a:gdLst/>
            <a:ahLst/>
            <a:cxnLst/>
            <a:rect l="l" t="t" r="r" b="b"/>
            <a:pathLst>
              <a:path w="2857143" h="1244444">
                <a:moveTo>
                  <a:pt x="0" y="0"/>
                </a:moveTo>
                <a:lnTo>
                  <a:pt x="2857144" y="0"/>
                </a:lnTo>
                <a:lnTo>
                  <a:pt x="2857144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Interface gráfica do usuário, Texto, Aplicativo  Descrição gerada automaticamente"/>
          <p:cNvSpPr/>
          <p:nvPr/>
        </p:nvSpPr>
        <p:spPr>
          <a:xfrm>
            <a:off x="10672578" y="2503789"/>
            <a:ext cx="2768254" cy="1244444"/>
          </a:xfrm>
          <a:custGeom>
            <a:avLst/>
            <a:gdLst/>
            <a:ahLst/>
            <a:cxnLst/>
            <a:rect l="l" t="t" r="r" b="b"/>
            <a:pathLst>
              <a:path w="2768254" h="1244444">
                <a:moveTo>
                  <a:pt x="0" y="0"/>
                </a:moveTo>
                <a:lnTo>
                  <a:pt x="2768254" y="0"/>
                </a:lnTo>
                <a:lnTo>
                  <a:pt x="2768254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 descr="Interface gráfica do usuário, Texto, Aplicativo  Descrição gerada automaticamente"/>
          <p:cNvSpPr/>
          <p:nvPr/>
        </p:nvSpPr>
        <p:spPr>
          <a:xfrm>
            <a:off x="13536082" y="2503789"/>
            <a:ext cx="2857143" cy="1244444"/>
          </a:xfrm>
          <a:custGeom>
            <a:avLst/>
            <a:gdLst/>
            <a:ahLst/>
            <a:cxnLst/>
            <a:rect l="l" t="t" r="r" b="b"/>
            <a:pathLst>
              <a:path w="2857143" h="1244444">
                <a:moveTo>
                  <a:pt x="0" y="0"/>
                </a:moveTo>
                <a:lnTo>
                  <a:pt x="2857143" y="0"/>
                </a:lnTo>
                <a:lnTo>
                  <a:pt x="2857143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057400" y="8661474"/>
            <a:ext cx="13726984" cy="1193651"/>
          </a:xfrm>
          <a:custGeom>
            <a:avLst/>
            <a:gdLst/>
            <a:ahLst/>
            <a:cxnLst/>
            <a:rect l="l" t="t" r="r" b="b"/>
            <a:pathLst>
              <a:path w="13726984" h="1193651">
                <a:moveTo>
                  <a:pt x="0" y="0"/>
                </a:moveTo>
                <a:lnTo>
                  <a:pt x="13726984" y="0"/>
                </a:lnTo>
                <a:lnTo>
                  <a:pt x="13726984" y="1193652"/>
                </a:lnTo>
                <a:lnTo>
                  <a:pt x="0" y="1193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-4927914" y="3684988"/>
            <a:ext cx="10813457" cy="2148084"/>
          </a:xfrm>
          <a:custGeom>
            <a:avLst/>
            <a:gdLst/>
            <a:ahLst/>
            <a:cxnLst/>
            <a:rect l="l" t="t" r="r" b="b"/>
            <a:pathLst>
              <a:path w="10813457" h="2148084">
                <a:moveTo>
                  <a:pt x="10813457" y="2148085"/>
                </a:moveTo>
                <a:lnTo>
                  <a:pt x="0" y="2148085"/>
                </a:lnTo>
                <a:lnTo>
                  <a:pt x="0" y="0"/>
                </a:lnTo>
                <a:lnTo>
                  <a:pt x="10813457" y="0"/>
                </a:lnTo>
                <a:lnTo>
                  <a:pt x="10813457" y="214808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5400000" flipH="1" flipV="1">
            <a:off x="12711137" y="3962935"/>
            <a:ext cx="10813457" cy="2148084"/>
          </a:xfrm>
          <a:custGeom>
            <a:avLst/>
            <a:gdLst/>
            <a:ahLst/>
            <a:cxnLst/>
            <a:rect l="l" t="t" r="r" b="b"/>
            <a:pathLst>
              <a:path w="10813457" h="2148084">
                <a:moveTo>
                  <a:pt x="10813457" y="2148084"/>
                </a:moveTo>
                <a:lnTo>
                  <a:pt x="0" y="2148084"/>
                </a:lnTo>
                <a:lnTo>
                  <a:pt x="0" y="0"/>
                </a:lnTo>
                <a:lnTo>
                  <a:pt x="10813457" y="0"/>
                </a:lnTo>
                <a:lnTo>
                  <a:pt x="10813457" y="21480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748156" y="446335"/>
            <a:ext cx="1064140" cy="814067"/>
          </a:xfrm>
          <a:custGeom>
            <a:avLst/>
            <a:gdLst/>
            <a:ahLst/>
            <a:cxnLst/>
            <a:rect l="l" t="t" r="r" b="b"/>
            <a:pathLst>
              <a:path w="1064140" h="814067">
                <a:moveTo>
                  <a:pt x="0" y="0"/>
                </a:moveTo>
                <a:lnTo>
                  <a:pt x="1064140" y="0"/>
                </a:lnTo>
                <a:lnTo>
                  <a:pt x="1064140" y="814067"/>
                </a:lnTo>
                <a:lnTo>
                  <a:pt x="0" y="814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882680" y="4069135"/>
            <a:ext cx="6954077" cy="4098145"/>
          </a:xfrm>
          <a:custGeom>
            <a:avLst/>
            <a:gdLst/>
            <a:ahLst/>
            <a:cxnLst/>
            <a:rect l="l" t="t" r="r" b="b"/>
            <a:pathLst>
              <a:path w="6954077" h="4098145">
                <a:moveTo>
                  <a:pt x="0" y="0"/>
                </a:moveTo>
                <a:lnTo>
                  <a:pt x="6954077" y="0"/>
                </a:lnTo>
                <a:lnTo>
                  <a:pt x="6954077" y="4098145"/>
                </a:lnTo>
                <a:lnTo>
                  <a:pt x="0" y="40981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9144000" y="4069135"/>
            <a:ext cx="6999642" cy="3984771"/>
          </a:xfrm>
          <a:custGeom>
            <a:avLst/>
            <a:gdLst/>
            <a:ahLst/>
            <a:cxnLst/>
            <a:rect l="l" t="t" r="r" b="b"/>
            <a:pathLst>
              <a:path w="6999642" h="3984771">
                <a:moveTo>
                  <a:pt x="0" y="0"/>
                </a:moveTo>
                <a:lnTo>
                  <a:pt x="6999642" y="0"/>
                </a:lnTo>
                <a:lnTo>
                  <a:pt x="6999642" y="3984771"/>
                </a:lnTo>
                <a:lnTo>
                  <a:pt x="0" y="3984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5741232" y="266700"/>
            <a:ext cx="6805537" cy="6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6328" b="1" spc="-138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DashBoard</a:t>
            </a:r>
            <a:endParaRPr lang="en-US" sz="6328" b="1" spc="-138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6F5EFB2-4312-05AE-7211-4A133B21295C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63A4AF9A-DA95-6C7C-433C-A9BE845FA284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2711137" y="3962935"/>
            <a:ext cx="10813457" cy="2148084"/>
          </a:xfrm>
          <a:custGeom>
            <a:avLst/>
            <a:gdLst/>
            <a:ahLst/>
            <a:cxnLst/>
            <a:rect l="l" t="t" r="r" b="b"/>
            <a:pathLst>
              <a:path w="10813457" h="2148084">
                <a:moveTo>
                  <a:pt x="10813457" y="2148084"/>
                </a:moveTo>
                <a:lnTo>
                  <a:pt x="0" y="2148084"/>
                </a:lnTo>
                <a:lnTo>
                  <a:pt x="0" y="0"/>
                </a:lnTo>
                <a:lnTo>
                  <a:pt x="10813457" y="0"/>
                </a:lnTo>
                <a:lnTo>
                  <a:pt x="10813457" y="21480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-5026397" y="3806229"/>
            <a:ext cx="10813457" cy="2148084"/>
          </a:xfrm>
          <a:custGeom>
            <a:avLst/>
            <a:gdLst/>
            <a:ahLst/>
            <a:cxnLst/>
            <a:rect l="l" t="t" r="r" b="b"/>
            <a:pathLst>
              <a:path w="10813457" h="2148084">
                <a:moveTo>
                  <a:pt x="10813457" y="2148085"/>
                </a:moveTo>
                <a:lnTo>
                  <a:pt x="0" y="2148085"/>
                </a:lnTo>
                <a:lnTo>
                  <a:pt x="0" y="0"/>
                </a:lnTo>
                <a:lnTo>
                  <a:pt x="10813457" y="0"/>
                </a:lnTo>
                <a:lnTo>
                  <a:pt x="10813457" y="21480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744924" y="1271329"/>
            <a:ext cx="10798152" cy="1132329"/>
          </a:xfrm>
          <a:custGeom>
            <a:avLst/>
            <a:gdLst/>
            <a:ahLst/>
            <a:cxnLst/>
            <a:rect l="l" t="t" r="r" b="b"/>
            <a:pathLst>
              <a:path w="10798152" h="1132329">
                <a:moveTo>
                  <a:pt x="0" y="0"/>
                </a:moveTo>
                <a:lnTo>
                  <a:pt x="10798152" y="0"/>
                </a:lnTo>
                <a:lnTo>
                  <a:pt x="10798152" y="1132329"/>
                </a:lnTo>
                <a:lnTo>
                  <a:pt x="0" y="1132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 descr="Interface gráfica do usuário, Texto, Aplicativo  Descrição gerada automaticamente"/>
          <p:cNvSpPr/>
          <p:nvPr/>
        </p:nvSpPr>
        <p:spPr>
          <a:xfrm>
            <a:off x="2022502" y="2611822"/>
            <a:ext cx="2831746" cy="1244444"/>
          </a:xfrm>
          <a:custGeom>
            <a:avLst/>
            <a:gdLst/>
            <a:ahLst/>
            <a:cxnLst/>
            <a:rect l="l" t="t" r="r" b="b"/>
            <a:pathLst>
              <a:path w="2831746" h="1244444">
                <a:moveTo>
                  <a:pt x="0" y="0"/>
                </a:moveTo>
                <a:lnTo>
                  <a:pt x="2831746" y="0"/>
                </a:lnTo>
                <a:lnTo>
                  <a:pt x="2831746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 descr="Interface gráfica do usuário, Texto, Aplicativo  Descrição gerada automaticamente"/>
          <p:cNvSpPr/>
          <p:nvPr/>
        </p:nvSpPr>
        <p:spPr>
          <a:xfrm>
            <a:off x="4949498" y="2611822"/>
            <a:ext cx="2768254" cy="1244444"/>
          </a:xfrm>
          <a:custGeom>
            <a:avLst/>
            <a:gdLst/>
            <a:ahLst/>
            <a:cxnLst/>
            <a:rect l="l" t="t" r="r" b="b"/>
            <a:pathLst>
              <a:path w="2768254" h="1244444">
                <a:moveTo>
                  <a:pt x="0" y="0"/>
                </a:moveTo>
                <a:lnTo>
                  <a:pt x="2768254" y="0"/>
                </a:lnTo>
                <a:lnTo>
                  <a:pt x="2768254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 descr="Interface gráfica do usuário, Texto, Aplicativo  Descrição gerada automaticamente"/>
          <p:cNvSpPr/>
          <p:nvPr/>
        </p:nvSpPr>
        <p:spPr>
          <a:xfrm>
            <a:off x="7717752" y="2611822"/>
            <a:ext cx="2857143" cy="1244444"/>
          </a:xfrm>
          <a:custGeom>
            <a:avLst/>
            <a:gdLst/>
            <a:ahLst/>
            <a:cxnLst/>
            <a:rect l="l" t="t" r="r" b="b"/>
            <a:pathLst>
              <a:path w="2857143" h="1244444">
                <a:moveTo>
                  <a:pt x="0" y="0"/>
                </a:moveTo>
                <a:lnTo>
                  <a:pt x="2857144" y="0"/>
                </a:lnTo>
                <a:lnTo>
                  <a:pt x="2857144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 descr="Interface gráfica do usuário, Texto, Aplicativo  Descrição gerada automaticamente"/>
          <p:cNvSpPr/>
          <p:nvPr/>
        </p:nvSpPr>
        <p:spPr>
          <a:xfrm>
            <a:off x="10670145" y="2611822"/>
            <a:ext cx="2768254" cy="1244444"/>
          </a:xfrm>
          <a:custGeom>
            <a:avLst/>
            <a:gdLst/>
            <a:ahLst/>
            <a:cxnLst/>
            <a:rect l="l" t="t" r="r" b="b"/>
            <a:pathLst>
              <a:path w="2768254" h="1244444">
                <a:moveTo>
                  <a:pt x="0" y="0"/>
                </a:moveTo>
                <a:lnTo>
                  <a:pt x="2768254" y="0"/>
                </a:lnTo>
                <a:lnTo>
                  <a:pt x="2768254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 descr="Interface gráfica do usuário, Texto, Aplicativo  Descrição gerada automaticamente"/>
          <p:cNvSpPr/>
          <p:nvPr/>
        </p:nvSpPr>
        <p:spPr>
          <a:xfrm>
            <a:off x="13533649" y="2611822"/>
            <a:ext cx="2857143" cy="1244444"/>
          </a:xfrm>
          <a:custGeom>
            <a:avLst/>
            <a:gdLst/>
            <a:ahLst/>
            <a:cxnLst/>
            <a:rect l="l" t="t" r="r" b="b"/>
            <a:pathLst>
              <a:path w="2857143" h="1244444">
                <a:moveTo>
                  <a:pt x="0" y="0"/>
                </a:moveTo>
                <a:lnTo>
                  <a:pt x="2857143" y="0"/>
                </a:lnTo>
                <a:lnTo>
                  <a:pt x="2857143" y="1244444"/>
                </a:lnTo>
                <a:lnTo>
                  <a:pt x="0" y="1244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411988" y="8544394"/>
            <a:ext cx="13726984" cy="1193651"/>
          </a:xfrm>
          <a:custGeom>
            <a:avLst/>
            <a:gdLst/>
            <a:ahLst/>
            <a:cxnLst/>
            <a:rect l="l" t="t" r="r" b="b"/>
            <a:pathLst>
              <a:path w="13726984" h="1193651">
                <a:moveTo>
                  <a:pt x="0" y="0"/>
                </a:moveTo>
                <a:lnTo>
                  <a:pt x="13726984" y="0"/>
                </a:lnTo>
                <a:lnTo>
                  <a:pt x="13726984" y="1193651"/>
                </a:lnTo>
                <a:lnTo>
                  <a:pt x="0" y="1193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2411988" y="4018090"/>
            <a:ext cx="7269322" cy="4283270"/>
          </a:xfrm>
          <a:custGeom>
            <a:avLst/>
            <a:gdLst/>
            <a:ahLst/>
            <a:cxnLst/>
            <a:rect l="l" t="t" r="r" b="b"/>
            <a:pathLst>
              <a:path w="7269322" h="4283270">
                <a:moveTo>
                  <a:pt x="0" y="0"/>
                </a:moveTo>
                <a:lnTo>
                  <a:pt x="7269322" y="0"/>
                </a:lnTo>
                <a:lnTo>
                  <a:pt x="7269322" y="4283270"/>
                </a:lnTo>
                <a:lnTo>
                  <a:pt x="0" y="4283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9746512" y="4129034"/>
            <a:ext cx="7232110" cy="4061382"/>
          </a:xfrm>
          <a:custGeom>
            <a:avLst/>
            <a:gdLst/>
            <a:ahLst/>
            <a:cxnLst/>
            <a:rect l="l" t="t" r="r" b="b"/>
            <a:pathLst>
              <a:path w="7232110" h="4061382">
                <a:moveTo>
                  <a:pt x="0" y="0"/>
                </a:moveTo>
                <a:lnTo>
                  <a:pt x="7232109" y="0"/>
                </a:lnTo>
                <a:lnTo>
                  <a:pt x="7232109" y="4061382"/>
                </a:lnTo>
                <a:lnTo>
                  <a:pt x="0" y="4061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358B6DF9-B9FB-1A59-353B-C94DE54BDB8E}"/>
              </a:ext>
            </a:extLst>
          </p:cNvPr>
          <p:cNvSpPr txBox="1"/>
          <p:nvPr/>
        </p:nvSpPr>
        <p:spPr>
          <a:xfrm>
            <a:off x="5741231" y="300036"/>
            <a:ext cx="6805537" cy="6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6328" b="1" spc="-138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DashBoard</a:t>
            </a:r>
            <a:endParaRPr lang="en-US" sz="6328" b="1" spc="-138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E57DE5E2-BA1A-E8F7-1952-79AE51BD118A}"/>
              </a:ext>
            </a:extLst>
          </p:cNvPr>
          <p:cNvSpPr/>
          <p:nvPr/>
        </p:nvSpPr>
        <p:spPr>
          <a:xfrm>
            <a:off x="1748156" y="446335"/>
            <a:ext cx="1064140" cy="814067"/>
          </a:xfrm>
          <a:custGeom>
            <a:avLst/>
            <a:gdLst/>
            <a:ahLst/>
            <a:cxnLst/>
            <a:rect l="l" t="t" r="r" b="b"/>
            <a:pathLst>
              <a:path w="1064140" h="814067">
                <a:moveTo>
                  <a:pt x="0" y="0"/>
                </a:moveTo>
                <a:lnTo>
                  <a:pt x="1064140" y="0"/>
                </a:lnTo>
                <a:lnTo>
                  <a:pt x="1064140" y="814067"/>
                </a:lnTo>
                <a:lnTo>
                  <a:pt x="0" y="8140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E1781E-7D27-4408-0ABC-CC312001415D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06DBF65-0B1A-2967-A785-29E3E7043CEE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1901">
            <a:off x="-1276894" y="-3018967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933007">
            <a:off x="-1145288" y="5815054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407809" y="1086484"/>
            <a:ext cx="7566112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Apresentação</a:t>
            </a:r>
            <a:endParaRPr lang="en-US" sz="8000" b="1" spc="-17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7" name="Freeform 7"/>
          <p:cNvSpPr/>
          <p:nvPr/>
        </p:nvSpPr>
        <p:spPr>
          <a:xfrm rot="851901">
            <a:off x="-1124494" y="-2866567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9443816">
            <a:off x="13928777" y="7665244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D506768F-A866-5C52-7896-43A28BB3EC17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EE5714A-FB0A-459D-D1F5-A92D4EED9724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2" name="Imagem 11" descr="Uma imagem contendo pessoa, homem, mulher, segurando&#10;&#10;Descrição gerada automaticamente">
            <a:extLst>
              <a:ext uri="{FF2B5EF4-FFF2-40B4-BE49-F238E27FC236}">
                <a16:creationId xmlns:a16="http://schemas.microsoft.com/office/drawing/2014/main" id="{0BD76464-E198-F81F-04EC-368EA21140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2705"/>
          <a:stretch/>
        </p:blipFill>
        <p:spPr>
          <a:xfrm rot="5400000">
            <a:off x="5316473" y="1794954"/>
            <a:ext cx="7748784" cy="8314188"/>
          </a:xfrm>
          <a:prstGeom prst="roundRect">
            <a:avLst>
              <a:gd name="adj" fmla="val 9643"/>
            </a:avLst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8DDA0AD9-247A-A9FD-011E-E430C3E73134}"/>
              </a:ext>
            </a:extLst>
          </p:cNvPr>
          <p:cNvSpPr/>
          <p:nvPr/>
        </p:nvSpPr>
        <p:spPr>
          <a:xfrm rot="-9443816">
            <a:off x="14081177" y="7817644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736193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9639911">
            <a:off x="-382010" y="839436"/>
            <a:ext cx="5996506" cy="5434333"/>
          </a:xfrm>
          <a:custGeom>
            <a:avLst/>
            <a:gdLst/>
            <a:ahLst/>
            <a:cxnLst/>
            <a:rect l="l" t="t" r="r" b="b"/>
            <a:pathLst>
              <a:path w="5996506" h="5434333">
                <a:moveTo>
                  <a:pt x="0" y="0"/>
                </a:moveTo>
                <a:lnTo>
                  <a:pt x="5996506" y="0"/>
                </a:lnTo>
                <a:lnTo>
                  <a:pt x="5996506" y="5434333"/>
                </a:lnTo>
                <a:lnTo>
                  <a:pt x="0" y="5434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2847858">
            <a:off x="13753167" y="5180180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797015">
            <a:off x="-1328579" y="7090011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3209158">
            <a:off x="12709140" y="-4268750"/>
            <a:ext cx="10930385" cy="8764181"/>
          </a:xfrm>
          <a:custGeom>
            <a:avLst/>
            <a:gdLst/>
            <a:ahLst/>
            <a:cxnLst/>
            <a:rect l="l" t="t" r="r" b="b"/>
            <a:pathLst>
              <a:path w="10930385" h="8764181">
                <a:moveTo>
                  <a:pt x="0" y="0"/>
                </a:moveTo>
                <a:lnTo>
                  <a:pt x="10930385" y="0"/>
                </a:lnTo>
                <a:lnTo>
                  <a:pt x="10930385" y="8764180"/>
                </a:lnTo>
                <a:lnTo>
                  <a:pt x="0" y="8764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470023" y="366925"/>
            <a:ext cx="749376" cy="848059"/>
          </a:xfrm>
          <a:custGeom>
            <a:avLst/>
            <a:gdLst/>
            <a:ahLst/>
            <a:cxnLst/>
            <a:rect l="l" t="t" r="r" b="b"/>
            <a:pathLst>
              <a:path w="749376" h="848059">
                <a:moveTo>
                  <a:pt x="0" y="0"/>
                </a:moveTo>
                <a:lnTo>
                  <a:pt x="749376" y="0"/>
                </a:lnTo>
                <a:lnTo>
                  <a:pt x="749376" y="848059"/>
                </a:lnTo>
                <a:lnTo>
                  <a:pt x="0" y="848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921292" y="790955"/>
            <a:ext cx="8118091" cy="71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6488" b="1" spc="-141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Sensores</a:t>
            </a:r>
            <a:r>
              <a:rPr lang="en-US" sz="6488" b="1" spc="-14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 Arduino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E118A2-56EF-B4BB-3783-A10C1D4A0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3" b="5603"/>
          <a:stretch/>
        </p:blipFill>
        <p:spPr>
          <a:xfrm>
            <a:off x="2825285" y="2269030"/>
            <a:ext cx="12604874" cy="6915668"/>
          </a:xfrm>
          <a:prstGeom prst="roundRect">
            <a:avLst>
              <a:gd name="adj" fmla="val 4246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7" name="Group 3">
            <a:extLst>
              <a:ext uri="{FF2B5EF4-FFF2-40B4-BE49-F238E27FC236}">
                <a16:creationId xmlns:a16="http://schemas.microsoft.com/office/drawing/2014/main" id="{4DADD983-2F05-6398-7464-946F04B4320E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675B13D6-2E53-60DD-DB0A-62EF365709BF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736193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9639911">
            <a:off x="-382010" y="839436"/>
            <a:ext cx="5996506" cy="5434333"/>
          </a:xfrm>
          <a:custGeom>
            <a:avLst/>
            <a:gdLst/>
            <a:ahLst/>
            <a:cxnLst/>
            <a:rect l="l" t="t" r="r" b="b"/>
            <a:pathLst>
              <a:path w="5996506" h="5434333">
                <a:moveTo>
                  <a:pt x="0" y="0"/>
                </a:moveTo>
                <a:lnTo>
                  <a:pt x="5996506" y="0"/>
                </a:lnTo>
                <a:lnTo>
                  <a:pt x="5996506" y="5434333"/>
                </a:lnTo>
                <a:lnTo>
                  <a:pt x="0" y="5434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2847858">
            <a:off x="13753167" y="5180180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797015">
            <a:off x="-1328579" y="7090011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3209158">
            <a:off x="12709140" y="-4268750"/>
            <a:ext cx="10930385" cy="8764181"/>
          </a:xfrm>
          <a:custGeom>
            <a:avLst/>
            <a:gdLst/>
            <a:ahLst/>
            <a:cxnLst/>
            <a:rect l="l" t="t" r="r" b="b"/>
            <a:pathLst>
              <a:path w="10930385" h="8764181">
                <a:moveTo>
                  <a:pt x="0" y="0"/>
                </a:moveTo>
                <a:lnTo>
                  <a:pt x="10930385" y="0"/>
                </a:lnTo>
                <a:lnTo>
                  <a:pt x="10930385" y="8764180"/>
                </a:lnTo>
                <a:lnTo>
                  <a:pt x="0" y="8764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A1BA4-C404-9D1E-2B5E-3EAC0CC854B0}"/>
              </a:ext>
            </a:extLst>
          </p:cNvPr>
          <p:cNvSpPr txBox="1"/>
          <p:nvPr/>
        </p:nvSpPr>
        <p:spPr>
          <a:xfrm>
            <a:off x="4921292" y="790955"/>
            <a:ext cx="8118091" cy="71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6488" b="1" spc="-141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Sensores</a:t>
            </a:r>
            <a:r>
              <a:rPr lang="en-US" sz="6488" b="1" spc="-14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 Arduino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02B3467A-1518-5783-7BD2-02C6FB966992}"/>
              </a:ext>
            </a:extLst>
          </p:cNvPr>
          <p:cNvSpPr/>
          <p:nvPr/>
        </p:nvSpPr>
        <p:spPr>
          <a:xfrm>
            <a:off x="470023" y="366925"/>
            <a:ext cx="749376" cy="848059"/>
          </a:xfrm>
          <a:custGeom>
            <a:avLst/>
            <a:gdLst/>
            <a:ahLst/>
            <a:cxnLst/>
            <a:rect l="l" t="t" r="r" b="b"/>
            <a:pathLst>
              <a:path w="749376" h="848059">
                <a:moveTo>
                  <a:pt x="0" y="0"/>
                </a:moveTo>
                <a:lnTo>
                  <a:pt x="749376" y="0"/>
                </a:lnTo>
                <a:lnTo>
                  <a:pt x="749376" y="848059"/>
                </a:lnTo>
                <a:lnTo>
                  <a:pt x="0" y="848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4B571AE-DDF0-D878-83FF-0D377017BD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3" r="43606" b="78525"/>
          <a:stretch/>
        </p:blipFill>
        <p:spPr>
          <a:xfrm>
            <a:off x="2616243" y="3768210"/>
            <a:ext cx="13068006" cy="2272554"/>
          </a:xfrm>
          <a:prstGeom prst="roundRect">
            <a:avLst>
              <a:gd name="adj" fmla="val 4246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7" name="Group 3">
            <a:extLst>
              <a:ext uri="{FF2B5EF4-FFF2-40B4-BE49-F238E27FC236}">
                <a16:creationId xmlns:a16="http://schemas.microsoft.com/office/drawing/2014/main" id="{4DF631F4-D930-6E56-0545-1022D34C2AA5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EC1EDAAC-5573-5DFD-28D3-1EF836F4E16D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736193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9639911">
            <a:off x="-382010" y="839436"/>
            <a:ext cx="5996506" cy="5434333"/>
          </a:xfrm>
          <a:custGeom>
            <a:avLst/>
            <a:gdLst/>
            <a:ahLst/>
            <a:cxnLst/>
            <a:rect l="l" t="t" r="r" b="b"/>
            <a:pathLst>
              <a:path w="5996506" h="5434333">
                <a:moveTo>
                  <a:pt x="0" y="0"/>
                </a:moveTo>
                <a:lnTo>
                  <a:pt x="5996506" y="0"/>
                </a:lnTo>
                <a:lnTo>
                  <a:pt x="5996506" y="5434333"/>
                </a:lnTo>
                <a:lnTo>
                  <a:pt x="0" y="5434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2847858">
            <a:off x="13753167" y="5180180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797015">
            <a:off x="-1328579" y="7090011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3209158">
            <a:off x="12709140" y="-4268750"/>
            <a:ext cx="10930385" cy="8764181"/>
          </a:xfrm>
          <a:custGeom>
            <a:avLst/>
            <a:gdLst/>
            <a:ahLst/>
            <a:cxnLst/>
            <a:rect l="l" t="t" r="r" b="b"/>
            <a:pathLst>
              <a:path w="10930385" h="8764181">
                <a:moveTo>
                  <a:pt x="0" y="0"/>
                </a:moveTo>
                <a:lnTo>
                  <a:pt x="10930385" y="0"/>
                </a:lnTo>
                <a:lnTo>
                  <a:pt x="10930385" y="8764180"/>
                </a:lnTo>
                <a:lnTo>
                  <a:pt x="0" y="8764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D1B93C03-6421-E867-03A1-ED82681DD306}"/>
              </a:ext>
            </a:extLst>
          </p:cNvPr>
          <p:cNvSpPr/>
          <p:nvPr/>
        </p:nvSpPr>
        <p:spPr>
          <a:xfrm>
            <a:off x="470023" y="366925"/>
            <a:ext cx="749376" cy="848059"/>
          </a:xfrm>
          <a:custGeom>
            <a:avLst/>
            <a:gdLst/>
            <a:ahLst/>
            <a:cxnLst/>
            <a:rect l="l" t="t" r="r" b="b"/>
            <a:pathLst>
              <a:path w="749376" h="848059">
                <a:moveTo>
                  <a:pt x="0" y="0"/>
                </a:moveTo>
                <a:lnTo>
                  <a:pt x="749376" y="0"/>
                </a:lnTo>
                <a:lnTo>
                  <a:pt x="749376" y="848059"/>
                </a:lnTo>
                <a:lnTo>
                  <a:pt x="0" y="848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F24DA6C-E835-8BAB-3694-63255E14573C}"/>
              </a:ext>
            </a:extLst>
          </p:cNvPr>
          <p:cNvSpPr txBox="1"/>
          <p:nvPr/>
        </p:nvSpPr>
        <p:spPr>
          <a:xfrm>
            <a:off x="4921292" y="790955"/>
            <a:ext cx="8118091" cy="71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6488" b="1" spc="-141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Sensores</a:t>
            </a:r>
            <a:r>
              <a:rPr lang="en-US" sz="6488" b="1" spc="-14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 Arduino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2843C2B-DDDB-ECCF-0B04-F20649E5BF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7" r="617" b="34203"/>
          <a:stretch/>
        </p:blipFill>
        <p:spPr>
          <a:xfrm>
            <a:off x="1777285" y="2947064"/>
            <a:ext cx="14406103" cy="3924790"/>
          </a:xfrm>
          <a:prstGeom prst="roundRect">
            <a:avLst>
              <a:gd name="adj" fmla="val 4246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7" name="Group 3">
            <a:extLst>
              <a:ext uri="{FF2B5EF4-FFF2-40B4-BE49-F238E27FC236}">
                <a16:creationId xmlns:a16="http://schemas.microsoft.com/office/drawing/2014/main" id="{B2B44919-41D6-ADC1-A250-E2C183DF3929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B553EEF7-9710-F6E5-CFC9-95AE221B9E0C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736193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9639911">
            <a:off x="-382010" y="839436"/>
            <a:ext cx="5996506" cy="5434333"/>
          </a:xfrm>
          <a:custGeom>
            <a:avLst/>
            <a:gdLst/>
            <a:ahLst/>
            <a:cxnLst/>
            <a:rect l="l" t="t" r="r" b="b"/>
            <a:pathLst>
              <a:path w="5996506" h="5434333">
                <a:moveTo>
                  <a:pt x="0" y="0"/>
                </a:moveTo>
                <a:lnTo>
                  <a:pt x="5996506" y="0"/>
                </a:lnTo>
                <a:lnTo>
                  <a:pt x="5996506" y="5434333"/>
                </a:lnTo>
                <a:lnTo>
                  <a:pt x="0" y="5434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2847858">
            <a:off x="13753167" y="5180180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797015">
            <a:off x="-2050366" y="7422521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3209158">
            <a:off x="12709140" y="-4268750"/>
            <a:ext cx="10930385" cy="8764181"/>
          </a:xfrm>
          <a:custGeom>
            <a:avLst/>
            <a:gdLst/>
            <a:ahLst/>
            <a:cxnLst/>
            <a:rect l="l" t="t" r="r" b="b"/>
            <a:pathLst>
              <a:path w="10930385" h="8764181">
                <a:moveTo>
                  <a:pt x="0" y="0"/>
                </a:moveTo>
                <a:lnTo>
                  <a:pt x="10930385" y="0"/>
                </a:lnTo>
                <a:lnTo>
                  <a:pt x="10930385" y="8764180"/>
                </a:lnTo>
                <a:lnTo>
                  <a:pt x="0" y="8764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2C6E6EF3-A2B3-279E-2F09-C43ED7B9EBC4}"/>
              </a:ext>
            </a:extLst>
          </p:cNvPr>
          <p:cNvSpPr/>
          <p:nvPr/>
        </p:nvSpPr>
        <p:spPr>
          <a:xfrm>
            <a:off x="470023" y="366925"/>
            <a:ext cx="749376" cy="848059"/>
          </a:xfrm>
          <a:custGeom>
            <a:avLst/>
            <a:gdLst/>
            <a:ahLst/>
            <a:cxnLst/>
            <a:rect l="l" t="t" r="r" b="b"/>
            <a:pathLst>
              <a:path w="749376" h="848059">
                <a:moveTo>
                  <a:pt x="0" y="0"/>
                </a:moveTo>
                <a:lnTo>
                  <a:pt x="749376" y="0"/>
                </a:lnTo>
                <a:lnTo>
                  <a:pt x="749376" y="848059"/>
                </a:lnTo>
                <a:lnTo>
                  <a:pt x="0" y="848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A904B844-1786-111F-A42E-F6BE9FD6F2BA}"/>
              </a:ext>
            </a:extLst>
          </p:cNvPr>
          <p:cNvSpPr txBox="1"/>
          <p:nvPr/>
        </p:nvSpPr>
        <p:spPr>
          <a:xfrm>
            <a:off x="4921292" y="790955"/>
            <a:ext cx="8118091" cy="71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6488" b="1" spc="-141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Sensores</a:t>
            </a:r>
            <a:r>
              <a:rPr lang="en-US" sz="6488" b="1" spc="-14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 Arduino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380CE0F-5EE2-145B-C28E-E62CE140AE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55389" r="309" b="791"/>
          <a:stretch/>
        </p:blipFill>
        <p:spPr>
          <a:xfrm>
            <a:off x="1777285" y="2947064"/>
            <a:ext cx="14406103" cy="3924790"/>
          </a:xfrm>
          <a:prstGeom prst="roundRect">
            <a:avLst>
              <a:gd name="adj" fmla="val 4246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7" name="Group 3">
            <a:extLst>
              <a:ext uri="{FF2B5EF4-FFF2-40B4-BE49-F238E27FC236}">
                <a16:creationId xmlns:a16="http://schemas.microsoft.com/office/drawing/2014/main" id="{564A6412-C7E8-5B1F-AC71-6D80B53CCB16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E66746A1-E739-DFBA-6474-9996F02CEDB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3902076" y="2238782"/>
            <a:ext cx="10474850" cy="6929439"/>
          </a:xfrm>
          <a:prstGeom prst="roundRect">
            <a:avLst>
              <a:gd name="adj" fmla="val 3865"/>
            </a:avLst>
          </a:prstGeom>
          <a:blipFill>
            <a:blip r:embed="rId10"/>
            <a:stretch>
              <a:fillRect l="-402" r="-402"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964946" y="8354860"/>
            <a:ext cx="1824081" cy="958472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A26FDE4-B357-9E26-1E5B-AC7256DC6544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844E19-3C2F-147F-4A08-835BA8B58B76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3BD035E2-EEAB-B18D-305B-B85C4460E35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60858" y="2659152"/>
            <a:ext cx="5189093" cy="5920054"/>
          </a:xfrm>
          <a:prstGeom prst="roundRect">
            <a:avLst>
              <a:gd name="adj" fmla="val 6936"/>
            </a:avLst>
          </a:prstGeom>
          <a:blipFill>
            <a:blip r:embed="rId4"/>
            <a:stretch>
              <a:fillRect t="-1534"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3967809" y="7982319"/>
            <a:ext cx="1824081" cy="958472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86A123E-3BC0-567A-A262-89A760306ECC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953C9C5A-239C-85B9-E824-5251E06D7364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9BA2C824-5BD0-229B-7256-952BE7DE35D5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978643" y="3004318"/>
            <a:ext cx="6330714" cy="5457237"/>
          </a:xfrm>
          <a:prstGeom prst="roundRect">
            <a:avLst>
              <a:gd name="adj" fmla="val 8414"/>
            </a:avLst>
          </a:prstGeom>
          <a:blipFill>
            <a:blip r:embed="rId4"/>
            <a:stretch>
              <a:fillRect l="-3794" t="-1650" r="-2134" b="-5227"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44B7922-1009-0E64-0B56-4356EAACE92A}"/>
              </a:ext>
            </a:extLst>
          </p:cNvPr>
          <p:cNvSpPr/>
          <p:nvPr/>
        </p:nvSpPr>
        <p:spPr>
          <a:xfrm>
            <a:off x="13967809" y="7982319"/>
            <a:ext cx="1824081" cy="958472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6EC0E30-2787-797D-7BFC-1C1E9120802C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9A94A404-2CCC-C92A-917A-10E06E15F86A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BA1C08BE-0BC2-BF48-A933-876A27934E25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380028" y="2749232"/>
            <a:ext cx="5527945" cy="5285254"/>
          </a:xfrm>
          <a:prstGeom prst="roundRect">
            <a:avLst>
              <a:gd name="adj" fmla="val 7629"/>
            </a:avLst>
          </a:prstGeom>
          <a:blipFill>
            <a:blip r:embed="rId4"/>
            <a:stretch>
              <a:fillRect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9CD5DD7-D9D5-4F71-20CD-9B6C14A87DF4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DBD18529-07A3-33B6-90E3-3082211E61ED}"/>
              </a:ext>
            </a:extLst>
          </p:cNvPr>
          <p:cNvSpPr/>
          <p:nvPr/>
        </p:nvSpPr>
        <p:spPr>
          <a:xfrm>
            <a:off x="13967809" y="7982319"/>
            <a:ext cx="1824081" cy="958472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4D5DCC37-B69D-EBBA-525B-E60C8FC904A5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35969365-819E-392E-FDBD-9E4887198C5F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sp>
        <p:nvSpPr>
          <p:cNvPr id="3" name="Freeform 3"/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132039" y="2933700"/>
            <a:ext cx="6023921" cy="4867179"/>
          </a:xfrm>
          <a:prstGeom prst="roundRect">
            <a:avLst>
              <a:gd name="adj" fmla="val 8535"/>
            </a:avLst>
          </a:prstGeom>
          <a:blipFill>
            <a:blip r:embed="rId4"/>
            <a:stretch>
              <a:fillRect l="-996" t="-1239" r="-1251"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6EEE68F-D18C-7F91-583A-18EA70A4F565}"/>
              </a:ext>
            </a:extLst>
          </p:cNvPr>
          <p:cNvSpPr/>
          <p:nvPr/>
        </p:nvSpPr>
        <p:spPr>
          <a:xfrm>
            <a:off x="13967809" y="7982319"/>
            <a:ext cx="1824081" cy="958472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7514A727-616F-D475-D51E-04764ECE5079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C06928AF-FA38-6740-283B-08BCB26301C9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934291" y="3043597"/>
            <a:ext cx="4989922" cy="4845375"/>
          </a:xfrm>
          <a:prstGeom prst="roundRect">
            <a:avLst>
              <a:gd name="adj" fmla="val 5119"/>
            </a:avLst>
          </a:prstGeom>
          <a:blipFill>
            <a:blip r:embed="rId4"/>
            <a:stretch>
              <a:fillRect t="-619" r="-1203" b="-1549"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43FA5D3-E2C4-2FD6-B1AA-F244D55D6A21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F40B83D8-23DE-BDB2-7404-41B48C200EF2}"/>
              </a:ext>
            </a:extLst>
          </p:cNvPr>
          <p:cNvSpPr/>
          <p:nvPr/>
        </p:nvSpPr>
        <p:spPr>
          <a:xfrm>
            <a:off x="13967809" y="7982319"/>
            <a:ext cx="1824081" cy="958472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19538DF2-00A4-883F-02A2-11526DF73EBA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4F1CDF9-238B-60A3-F3F6-EC37BDB4CC2C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1901">
            <a:off x="-1276894" y="-3018967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933007">
            <a:off x="-1817657" y="8182105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407809" y="1086484"/>
            <a:ext cx="7566112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Apresentação</a:t>
            </a:r>
            <a:endParaRPr lang="en-US" sz="80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7" name="Freeform 7"/>
          <p:cNvSpPr/>
          <p:nvPr/>
        </p:nvSpPr>
        <p:spPr>
          <a:xfrm rot="851901">
            <a:off x="-1124494" y="-2866567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9443816">
            <a:off x="13928777" y="10212499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D506768F-A866-5C52-7896-43A28BB3EC17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EE5714A-FB0A-459D-D1F5-A92D4EED9724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2" name="Imagem 11" descr="Uma imagem contendo pessoa, homem, mulher, segurando&#10;&#10;Descrição gerada automaticamente">
            <a:extLst>
              <a:ext uri="{FF2B5EF4-FFF2-40B4-BE49-F238E27FC236}">
                <a16:creationId xmlns:a16="http://schemas.microsoft.com/office/drawing/2014/main" id="{0BD76464-E198-F81F-04EC-368EA21140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2705"/>
          <a:stretch/>
        </p:blipFill>
        <p:spPr>
          <a:xfrm rot="5400000">
            <a:off x="10621459" y="2494790"/>
            <a:ext cx="6157384" cy="6606669"/>
          </a:xfrm>
          <a:prstGeom prst="roundRect">
            <a:avLst>
              <a:gd name="adj" fmla="val 9643"/>
            </a:avLst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0E64DE7E-E82D-8204-114F-552F427290AD}"/>
              </a:ext>
            </a:extLst>
          </p:cNvPr>
          <p:cNvSpPr txBox="1"/>
          <p:nvPr/>
        </p:nvSpPr>
        <p:spPr>
          <a:xfrm>
            <a:off x="2826967" y="3316576"/>
            <a:ext cx="4689057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Thais Vitória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ACDC930-DDFA-A1E4-435D-A5D30F3435F5}"/>
              </a:ext>
            </a:extLst>
          </p:cNvPr>
          <p:cNvSpPr txBox="1"/>
          <p:nvPr/>
        </p:nvSpPr>
        <p:spPr>
          <a:xfrm>
            <a:off x="2826968" y="4194558"/>
            <a:ext cx="4689057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Fabio </a:t>
            </a:r>
            <a:r>
              <a:rPr lang="en-US" sz="3600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Kuriki</a:t>
            </a:r>
            <a:endParaRPr lang="en-US" sz="3600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2F3CC6D-8225-61A2-5C55-F00D9352098C}"/>
              </a:ext>
            </a:extLst>
          </p:cNvPr>
          <p:cNvSpPr txBox="1"/>
          <p:nvPr/>
        </p:nvSpPr>
        <p:spPr>
          <a:xfrm>
            <a:off x="2826969" y="5072541"/>
            <a:ext cx="4689057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Vinicius Alves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803900C-031D-F809-5D1A-B66C3317902D}"/>
              </a:ext>
            </a:extLst>
          </p:cNvPr>
          <p:cNvSpPr txBox="1"/>
          <p:nvPr/>
        </p:nvSpPr>
        <p:spPr>
          <a:xfrm>
            <a:off x="2826969" y="5885211"/>
            <a:ext cx="4689057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Macari</a:t>
            </a:r>
            <a:r>
              <a:rPr lang="en-US" sz="36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Marcelino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7FB6E05-24E3-4D33-DACA-D170A1CDF5E4}"/>
              </a:ext>
            </a:extLst>
          </p:cNvPr>
          <p:cNvSpPr txBox="1"/>
          <p:nvPr/>
        </p:nvSpPr>
        <p:spPr>
          <a:xfrm>
            <a:off x="2826970" y="6697881"/>
            <a:ext cx="4689057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Victor Hugo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BE33FC0-6823-6B67-6486-495A2E850BB4}"/>
              </a:ext>
            </a:extLst>
          </p:cNvPr>
          <p:cNvSpPr txBox="1"/>
          <p:nvPr/>
        </p:nvSpPr>
        <p:spPr>
          <a:xfrm>
            <a:off x="2826970" y="7510551"/>
            <a:ext cx="4689057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Wanderley Neto</a:t>
            </a:r>
          </a:p>
        </p:txBody>
      </p:sp>
    </p:spTree>
    <p:extLst>
      <p:ext uri="{BB962C8B-B14F-4D97-AF65-F5344CB8AC3E}">
        <p14:creationId xmlns:p14="http://schemas.microsoft.com/office/powerpoint/2010/main" val="44009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/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51095">
            <a:off x="16144478" y="4640089"/>
            <a:ext cx="3842710" cy="5310278"/>
          </a:xfrm>
          <a:custGeom>
            <a:avLst/>
            <a:gdLst/>
            <a:ahLst/>
            <a:cxnLst/>
            <a:rect l="l" t="t" r="r" b="b"/>
            <a:pathLst>
              <a:path w="3842710" h="5310278">
                <a:moveTo>
                  <a:pt x="0" y="0"/>
                </a:moveTo>
                <a:lnTo>
                  <a:pt x="3842710" y="0"/>
                </a:lnTo>
                <a:lnTo>
                  <a:pt x="3842710" y="5310279"/>
                </a:lnTo>
                <a:lnTo>
                  <a:pt x="0" y="5310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0" b="-1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668876">
            <a:off x="13761272" y="6636544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6334111">
            <a:off x="-349867" y="2777933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668876">
            <a:off x="-979242" y="-225244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946608" y="3120220"/>
            <a:ext cx="6394784" cy="5867215"/>
          </a:xfrm>
          <a:custGeom>
            <a:avLst/>
            <a:gdLst/>
            <a:ahLst/>
            <a:cxnLst/>
            <a:rect l="l" t="t" r="r" b="b"/>
            <a:pathLst>
              <a:path w="6394784" h="5867215">
                <a:moveTo>
                  <a:pt x="0" y="0"/>
                </a:moveTo>
                <a:lnTo>
                  <a:pt x="6394784" y="0"/>
                </a:lnTo>
                <a:lnTo>
                  <a:pt x="6394784" y="5867215"/>
                </a:lnTo>
                <a:lnTo>
                  <a:pt x="0" y="58672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408149" y="1739724"/>
            <a:ext cx="11471702" cy="74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6735" b="1" spc="-147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Scripts MySQL</a:t>
            </a:r>
          </a:p>
        </p:txBody>
      </p:sp>
      <p:sp>
        <p:nvSpPr>
          <p:cNvPr id="9" name="Freeform 9"/>
          <p:cNvSpPr/>
          <p:nvPr/>
        </p:nvSpPr>
        <p:spPr>
          <a:xfrm>
            <a:off x="9718205" y="5839385"/>
            <a:ext cx="2116176" cy="1111954"/>
          </a:xfrm>
          <a:custGeom>
            <a:avLst/>
            <a:gdLst/>
            <a:ahLst/>
            <a:cxnLst/>
            <a:rect l="l" t="t" r="r" b="b"/>
            <a:pathLst>
              <a:path w="2116176" h="1111954">
                <a:moveTo>
                  <a:pt x="0" y="0"/>
                </a:moveTo>
                <a:lnTo>
                  <a:pt x="2116176" y="0"/>
                </a:lnTo>
                <a:lnTo>
                  <a:pt x="2116176" y="1111955"/>
                </a:lnTo>
                <a:lnTo>
                  <a:pt x="0" y="1111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7" name="Imagem 16" descr="Logotipo, Ícone&#10;&#10;Descrição gerada automaticamente">
            <a:extLst>
              <a:ext uri="{FF2B5EF4-FFF2-40B4-BE49-F238E27FC236}">
                <a16:creationId xmlns:a16="http://schemas.microsoft.com/office/drawing/2014/main" id="{FCCE3A39-F2DD-E21C-091B-C3839FEB8D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20" y="3848100"/>
            <a:ext cx="988719" cy="988719"/>
          </a:xfrm>
          <a:prstGeom prst="rect">
            <a:avLst/>
          </a:prstGeom>
        </p:spPr>
      </p:pic>
      <p:grpSp>
        <p:nvGrpSpPr>
          <p:cNvPr id="7" name="Group 3">
            <a:extLst>
              <a:ext uri="{FF2B5EF4-FFF2-40B4-BE49-F238E27FC236}">
                <a16:creationId xmlns:a16="http://schemas.microsoft.com/office/drawing/2014/main" id="{EE3EBE50-9AC4-AD02-7378-2B419435D581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1774F2F4-F363-1A45-2443-AF4A45A20C4E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334111">
            <a:off x="-309111" y="-576618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517510" y="2657790"/>
            <a:ext cx="13730886" cy="5887777"/>
            <a:chOff x="0" y="0"/>
            <a:chExt cx="3868946" cy="16589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8946" cy="1658996"/>
            </a:xfrm>
            <a:custGeom>
              <a:avLst/>
              <a:gdLst/>
              <a:ahLst/>
              <a:cxnLst/>
              <a:rect l="l" t="t" r="r" b="b"/>
              <a:pathLst>
                <a:path w="3868946" h="1658996">
                  <a:moveTo>
                    <a:pt x="28755" y="0"/>
                  </a:moveTo>
                  <a:lnTo>
                    <a:pt x="3840190" y="0"/>
                  </a:lnTo>
                  <a:cubicBezTo>
                    <a:pt x="3847817" y="0"/>
                    <a:pt x="3855131" y="3030"/>
                    <a:pt x="3860524" y="8422"/>
                  </a:cubicBezTo>
                  <a:cubicBezTo>
                    <a:pt x="3865916" y="13815"/>
                    <a:pt x="3868946" y="21129"/>
                    <a:pt x="3868946" y="28755"/>
                  </a:cubicBezTo>
                  <a:lnTo>
                    <a:pt x="3868946" y="1630241"/>
                  </a:lnTo>
                  <a:cubicBezTo>
                    <a:pt x="3868946" y="1637867"/>
                    <a:pt x="3865916" y="1645181"/>
                    <a:pt x="3860524" y="1650574"/>
                  </a:cubicBezTo>
                  <a:cubicBezTo>
                    <a:pt x="3855131" y="1655967"/>
                    <a:pt x="3847817" y="1658996"/>
                    <a:pt x="3840190" y="1658996"/>
                  </a:cubicBezTo>
                  <a:lnTo>
                    <a:pt x="28755" y="1658996"/>
                  </a:lnTo>
                  <a:cubicBezTo>
                    <a:pt x="21129" y="1658996"/>
                    <a:pt x="13815" y="1655967"/>
                    <a:pt x="8422" y="1650574"/>
                  </a:cubicBezTo>
                  <a:cubicBezTo>
                    <a:pt x="3030" y="1645181"/>
                    <a:pt x="0" y="1637867"/>
                    <a:pt x="0" y="1630241"/>
                  </a:cubicBezTo>
                  <a:lnTo>
                    <a:pt x="0" y="28755"/>
                  </a:lnTo>
                  <a:cubicBezTo>
                    <a:pt x="0" y="21129"/>
                    <a:pt x="3030" y="13815"/>
                    <a:pt x="8422" y="8422"/>
                  </a:cubicBezTo>
                  <a:cubicBezTo>
                    <a:pt x="13815" y="3030"/>
                    <a:pt x="21129" y="0"/>
                    <a:pt x="28755" y="0"/>
                  </a:cubicBezTo>
                  <a:close/>
                </a:path>
              </a:pathLst>
            </a:custGeom>
            <a:solidFill>
              <a:srgbClr val="FCDF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868946" cy="1658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2131522" y="-28575"/>
            <a:ext cx="7541406" cy="3030274"/>
          </a:xfrm>
          <a:custGeom>
            <a:avLst/>
            <a:gdLst/>
            <a:ahLst/>
            <a:cxnLst/>
            <a:rect l="l" t="t" r="r" b="b"/>
            <a:pathLst>
              <a:path w="7541406" h="3030274">
                <a:moveTo>
                  <a:pt x="0" y="3030274"/>
                </a:moveTo>
                <a:lnTo>
                  <a:pt x="7541406" y="3030274"/>
                </a:lnTo>
                <a:lnTo>
                  <a:pt x="7541406" y="0"/>
                </a:lnTo>
                <a:lnTo>
                  <a:pt x="0" y="0"/>
                </a:lnTo>
                <a:lnTo>
                  <a:pt x="0" y="30302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6" b="-5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flipH="1">
            <a:off x="-522060" y="7705409"/>
            <a:ext cx="9848566" cy="3957333"/>
          </a:xfrm>
          <a:custGeom>
            <a:avLst/>
            <a:gdLst/>
            <a:ahLst/>
            <a:cxnLst/>
            <a:rect l="l" t="t" r="r" b="b"/>
            <a:pathLst>
              <a:path w="9848566" h="3957333">
                <a:moveTo>
                  <a:pt x="9848566" y="0"/>
                </a:moveTo>
                <a:lnTo>
                  <a:pt x="0" y="0"/>
                </a:lnTo>
                <a:lnTo>
                  <a:pt x="0" y="3957333"/>
                </a:lnTo>
                <a:lnTo>
                  <a:pt x="9848566" y="3957333"/>
                </a:lnTo>
                <a:lnTo>
                  <a:pt x="98485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" b="-1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4293722" y="8170254"/>
            <a:ext cx="10065566" cy="341206"/>
          </a:xfrm>
          <a:custGeom>
            <a:avLst/>
            <a:gdLst/>
            <a:ahLst/>
            <a:cxnLst/>
            <a:rect l="l" t="t" r="r" b="b"/>
            <a:pathLst>
              <a:path w="10065566" h="341206">
                <a:moveTo>
                  <a:pt x="0" y="0"/>
                </a:moveTo>
                <a:lnTo>
                  <a:pt x="10065566" y="0"/>
                </a:lnTo>
                <a:lnTo>
                  <a:pt x="10065566" y="341206"/>
                </a:lnTo>
                <a:lnTo>
                  <a:pt x="0" y="341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88" b="-1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873610" y="1187467"/>
            <a:ext cx="8326344" cy="82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5"/>
              </a:lnSpc>
            </a:pPr>
            <a:r>
              <a:rPr lang="en-US" sz="7500" b="1" spc="-165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Próximos</a:t>
            </a:r>
            <a:r>
              <a:rPr lang="en-US" sz="7500" b="1" spc="-165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  <a:r>
              <a:rPr lang="en-US" sz="7500" b="1" spc="-165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passos</a:t>
            </a:r>
            <a:endParaRPr lang="en-US" sz="7500" b="1" spc="-165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12131522" y="0"/>
            <a:ext cx="7541406" cy="3030274"/>
          </a:xfrm>
          <a:custGeom>
            <a:avLst/>
            <a:gdLst/>
            <a:ahLst/>
            <a:cxnLst/>
            <a:rect l="l" t="t" r="r" b="b"/>
            <a:pathLst>
              <a:path w="7541406" h="3030274">
                <a:moveTo>
                  <a:pt x="0" y="3030274"/>
                </a:moveTo>
                <a:lnTo>
                  <a:pt x="7541406" y="3030274"/>
                </a:lnTo>
                <a:lnTo>
                  <a:pt x="7541406" y="0"/>
                </a:lnTo>
                <a:lnTo>
                  <a:pt x="0" y="0"/>
                </a:lnTo>
                <a:lnTo>
                  <a:pt x="0" y="30302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flipH="1">
            <a:off x="-522060" y="7705409"/>
            <a:ext cx="9848566" cy="3957333"/>
          </a:xfrm>
          <a:custGeom>
            <a:avLst/>
            <a:gdLst/>
            <a:ahLst/>
            <a:cxnLst/>
            <a:rect l="l" t="t" r="r" b="b"/>
            <a:pathLst>
              <a:path w="9848566" h="3957333">
                <a:moveTo>
                  <a:pt x="9848565" y="0"/>
                </a:moveTo>
                <a:lnTo>
                  <a:pt x="0" y="0"/>
                </a:lnTo>
                <a:lnTo>
                  <a:pt x="0" y="3957333"/>
                </a:lnTo>
                <a:lnTo>
                  <a:pt x="9848565" y="3957333"/>
                </a:lnTo>
                <a:lnTo>
                  <a:pt x="98485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2436758" y="3061679"/>
            <a:ext cx="13200047" cy="495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Ferramenta de </a:t>
            </a: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HelpDesk</a:t>
            </a:r>
            <a:endParaRPr lang="en-US" sz="4000" dirty="0">
              <a:solidFill>
                <a:srgbClr val="ED217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Manual de </a:t>
            </a: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Instalação</a:t>
            </a:r>
            <a:endParaRPr lang="en-US" sz="4000" dirty="0">
              <a:solidFill>
                <a:srgbClr val="ED217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Documento</a:t>
            </a:r>
            <a:r>
              <a:rPr lang="en-US" sz="4000" dirty="0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Mudança</a:t>
            </a:r>
            <a:endParaRPr lang="en-US" sz="4000" dirty="0">
              <a:solidFill>
                <a:srgbClr val="ED217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DashBoard</a:t>
            </a:r>
            <a:r>
              <a:rPr lang="en-US" sz="4000" dirty="0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conectada</a:t>
            </a:r>
            <a:r>
              <a:rPr lang="en-US" sz="4000" dirty="0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 com o Banco de Dados</a:t>
            </a: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Cadastro</a:t>
            </a:r>
            <a:r>
              <a:rPr lang="en-US" sz="4000" dirty="0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 e Login </a:t>
            </a: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conectados</a:t>
            </a:r>
            <a:r>
              <a:rPr lang="en-US" sz="4000" dirty="0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 com o Banco de Dados</a:t>
            </a: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dirty="0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Site </a:t>
            </a: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institucional</a:t>
            </a:r>
            <a:r>
              <a:rPr lang="en-US" sz="4000" dirty="0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000" dirty="0" err="1">
                <a:solidFill>
                  <a:srgbClr val="ED217C"/>
                </a:solidFill>
                <a:latin typeface="Poppins"/>
                <a:ea typeface="Poppins"/>
                <a:cs typeface="Poppins"/>
                <a:sym typeface="Poppins"/>
              </a:rPr>
              <a:t>Dinâmico</a:t>
            </a:r>
            <a:endParaRPr lang="en-US" sz="4000" dirty="0">
              <a:solidFill>
                <a:srgbClr val="ED217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665022" y="7447123"/>
            <a:ext cx="545916" cy="516573"/>
          </a:xfrm>
          <a:custGeom>
            <a:avLst/>
            <a:gdLst/>
            <a:ahLst/>
            <a:cxnLst/>
            <a:rect l="l" t="t" r="r" b="b"/>
            <a:pathLst>
              <a:path w="545916" h="516573">
                <a:moveTo>
                  <a:pt x="0" y="0"/>
                </a:moveTo>
                <a:lnTo>
                  <a:pt x="545916" y="0"/>
                </a:lnTo>
                <a:lnTo>
                  <a:pt x="545916" y="516572"/>
                </a:lnTo>
                <a:lnTo>
                  <a:pt x="0" y="5165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2718284" y="6079106"/>
            <a:ext cx="545916" cy="516573"/>
          </a:xfrm>
          <a:custGeom>
            <a:avLst/>
            <a:gdLst/>
            <a:ahLst/>
            <a:cxnLst/>
            <a:rect l="l" t="t" r="r" b="b"/>
            <a:pathLst>
              <a:path w="545916" h="516573">
                <a:moveTo>
                  <a:pt x="0" y="0"/>
                </a:moveTo>
                <a:lnTo>
                  <a:pt x="545915" y="0"/>
                </a:lnTo>
                <a:lnTo>
                  <a:pt x="545915" y="516573"/>
                </a:lnTo>
                <a:lnTo>
                  <a:pt x="0" y="5165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2718284" y="5352984"/>
            <a:ext cx="545916" cy="516573"/>
          </a:xfrm>
          <a:custGeom>
            <a:avLst/>
            <a:gdLst/>
            <a:ahLst/>
            <a:cxnLst/>
            <a:rect l="l" t="t" r="r" b="b"/>
            <a:pathLst>
              <a:path w="545916" h="516573">
                <a:moveTo>
                  <a:pt x="0" y="0"/>
                </a:moveTo>
                <a:lnTo>
                  <a:pt x="545915" y="0"/>
                </a:lnTo>
                <a:lnTo>
                  <a:pt x="545915" y="516572"/>
                </a:lnTo>
                <a:lnTo>
                  <a:pt x="0" y="5165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2665022" y="4636419"/>
            <a:ext cx="545916" cy="516573"/>
          </a:xfrm>
          <a:custGeom>
            <a:avLst/>
            <a:gdLst/>
            <a:ahLst/>
            <a:cxnLst/>
            <a:rect l="l" t="t" r="r" b="b"/>
            <a:pathLst>
              <a:path w="545916" h="516573">
                <a:moveTo>
                  <a:pt x="0" y="0"/>
                </a:moveTo>
                <a:lnTo>
                  <a:pt x="545916" y="0"/>
                </a:lnTo>
                <a:lnTo>
                  <a:pt x="545916" y="516573"/>
                </a:lnTo>
                <a:lnTo>
                  <a:pt x="0" y="5165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2665022" y="3919822"/>
            <a:ext cx="545916" cy="516573"/>
          </a:xfrm>
          <a:custGeom>
            <a:avLst/>
            <a:gdLst/>
            <a:ahLst/>
            <a:cxnLst/>
            <a:rect l="l" t="t" r="r" b="b"/>
            <a:pathLst>
              <a:path w="545916" h="516573">
                <a:moveTo>
                  <a:pt x="0" y="0"/>
                </a:moveTo>
                <a:lnTo>
                  <a:pt x="545916" y="0"/>
                </a:lnTo>
                <a:lnTo>
                  <a:pt x="545916" y="516572"/>
                </a:lnTo>
                <a:lnTo>
                  <a:pt x="0" y="5165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2665022" y="3254602"/>
            <a:ext cx="545916" cy="516573"/>
          </a:xfrm>
          <a:custGeom>
            <a:avLst/>
            <a:gdLst/>
            <a:ahLst/>
            <a:cxnLst/>
            <a:rect l="l" t="t" r="r" b="b"/>
            <a:pathLst>
              <a:path w="545916" h="516573">
                <a:moveTo>
                  <a:pt x="0" y="0"/>
                </a:moveTo>
                <a:lnTo>
                  <a:pt x="545916" y="0"/>
                </a:lnTo>
                <a:lnTo>
                  <a:pt x="545916" y="516573"/>
                </a:lnTo>
                <a:lnTo>
                  <a:pt x="0" y="5165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B490001E-22D7-46F4-BC23-4C18DC977FAB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3219F741-0EDE-629F-4D2C-F283CF638EB5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76">
            <a:off x="-979242" y="-225244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20761965">
            <a:off x="12636986" y="7276618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273234">
            <a:off x="4266942" y="3975279"/>
            <a:ext cx="610067" cy="1148113"/>
          </a:xfrm>
          <a:custGeom>
            <a:avLst/>
            <a:gdLst/>
            <a:ahLst/>
            <a:cxnLst/>
            <a:rect l="l" t="t" r="r" b="b"/>
            <a:pathLst>
              <a:path w="610067" h="1148113">
                <a:moveTo>
                  <a:pt x="0" y="0"/>
                </a:moveTo>
                <a:lnTo>
                  <a:pt x="610067" y="0"/>
                </a:lnTo>
                <a:lnTo>
                  <a:pt x="610067" y="1148113"/>
                </a:lnTo>
                <a:lnTo>
                  <a:pt x="0" y="114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48" r="-5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599864" y="4334323"/>
            <a:ext cx="12098178" cy="171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92"/>
              </a:lnSpc>
            </a:pPr>
            <a:r>
              <a:rPr lang="en-US" sz="10800" b="1" spc="2061">
                <a:solidFill>
                  <a:srgbClr val="B81476"/>
                </a:solidFill>
                <a:latin typeface="Poppins" panose="00000500000000000000" pitchFamily="2" charset="0"/>
                <a:ea typeface="Abril Fatface"/>
                <a:cs typeface="Poppins" panose="00000500000000000000" pitchFamily="2" charset="0"/>
                <a:sym typeface="Abril Fatface"/>
              </a:rPr>
              <a:t>OBRIGADO</a:t>
            </a:r>
          </a:p>
        </p:txBody>
      </p:sp>
      <p:sp>
        <p:nvSpPr>
          <p:cNvPr id="6" name="Freeform 6"/>
          <p:cNvSpPr/>
          <p:nvPr/>
        </p:nvSpPr>
        <p:spPr>
          <a:xfrm rot="12858383">
            <a:off x="13816636" y="5473730"/>
            <a:ext cx="610067" cy="1148113"/>
          </a:xfrm>
          <a:custGeom>
            <a:avLst/>
            <a:gdLst/>
            <a:ahLst/>
            <a:cxnLst/>
            <a:rect l="l" t="t" r="r" b="b"/>
            <a:pathLst>
              <a:path w="610067" h="1148113">
                <a:moveTo>
                  <a:pt x="0" y="0"/>
                </a:moveTo>
                <a:lnTo>
                  <a:pt x="610067" y="0"/>
                </a:lnTo>
                <a:lnTo>
                  <a:pt x="610067" y="1148113"/>
                </a:lnTo>
                <a:lnTo>
                  <a:pt x="0" y="114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48" r="-5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D810DDB-521F-49B8-5612-6BAFAEBF109E}"/>
              </a:ext>
            </a:extLst>
          </p:cNvPr>
          <p:cNvSpPr/>
          <p:nvPr/>
        </p:nvSpPr>
        <p:spPr>
          <a:xfrm rot="1160748">
            <a:off x="-281178" y="6192343"/>
            <a:ext cx="4353339" cy="4785177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DE21BB7-4351-73BE-DB7C-58E54DC205C1}"/>
              </a:ext>
            </a:extLst>
          </p:cNvPr>
          <p:cNvSpPr/>
          <p:nvPr/>
        </p:nvSpPr>
        <p:spPr>
          <a:xfrm rot="10800000">
            <a:off x="13847087" y="-801362"/>
            <a:ext cx="4851001" cy="4680302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FD7CF213-4E73-8413-A80D-2FEEBBBBFDED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B5B0C0D-B903-089E-A454-B09243386ABC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842167" flipH="1">
            <a:off x="-2011214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470012" y="2606080"/>
            <a:ext cx="7301008" cy="2028540"/>
            <a:chOff x="0" y="0"/>
            <a:chExt cx="9734677" cy="28571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34677" cy="2857119"/>
            </a:xfrm>
            <a:custGeom>
              <a:avLst/>
              <a:gdLst/>
              <a:ahLst/>
              <a:cxnLst/>
              <a:rect l="l" t="t" r="r" b="b"/>
              <a:pathLst>
                <a:path w="9734677" h="2857119">
                  <a:moveTo>
                    <a:pt x="315341" y="0"/>
                  </a:moveTo>
                  <a:lnTo>
                    <a:pt x="9419336" y="0"/>
                  </a:lnTo>
                  <a:cubicBezTo>
                    <a:pt x="9593453" y="0"/>
                    <a:pt x="9734677" y="141224"/>
                    <a:pt x="9734677" y="315341"/>
                  </a:cubicBezTo>
                  <a:lnTo>
                    <a:pt x="9734677" y="2541778"/>
                  </a:lnTo>
                  <a:cubicBezTo>
                    <a:pt x="9734677" y="2715895"/>
                    <a:pt x="9593453" y="2857119"/>
                    <a:pt x="9419336" y="2857119"/>
                  </a:cubicBezTo>
                  <a:lnTo>
                    <a:pt x="315341" y="2857119"/>
                  </a:lnTo>
                  <a:cubicBezTo>
                    <a:pt x="141224" y="2857119"/>
                    <a:pt x="0" y="2716022"/>
                    <a:pt x="0" y="2541778"/>
                  </a:cubicBezTo>
                  <a:lnTo>
                    <a:pt x="0" y="315341"/>
                  </a:lnTo>
                  <a:cubicBezTo>
                    <a:pt x="0" y="141224"/>
                    <a:pt x="141224" y="0"/>
                    <a:pt x="315341" y="0"/>
                  </a:cubicBezTo>
                  <a:close/>
                </a:path>
              </a:pathLst>
            </a:custGeom>
            <a:solidFill>
              <a:srgbClr val="FCDFE0"/>
            </a:solidFill>
          </p:spPr>
          <p:txBody>
            <a:bodyPr lIns="91440" tIns="45720" rIns="91440" bIns="45720" anchor="ctr"/>
            <a:lstStyle/>
            <a:p>
              <a:pPr algn="ctr"/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A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maior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e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mais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variada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família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do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reino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vegetal,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presente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em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diversos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biomas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pelo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planeta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endParaRPr lang="pt-BR" sz="3000">
                <a:solidFill>
                  <a:srgbClr val="B81476"/>
                </a:solidFill>
                <a:ea typeface="Calibri"/>
                <a:cs typeface="Calibri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11529" y="6735589"/>
            <a:ext cx="5504872" cy="885566"/>
          </a:xfrm>
          <a:custGeom>
            <a:avLst/>
            <a:gdLst/>
            <a:ahLst/>
            <a:cxnLst/>
            <a:rect l="l" t="t" r="r" b="b"/>
            <a:pathLst>
              <a:path w="7301014" h="2142866">
                <a:moveTo>
                  <a:pt x="0" y="0"/>
                </a:moveTo>
                <a:lnTo>
                  <a:pt x="7301014" y="0"/>
                </a:lnTo>
                <a:lnTo>
                  <a:pt x="7301014" y="2142866"/>
                </a:lnTo>
                <a:lnTo>
                  <a:pt x="0" y="214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4126600" y="7789673"/>
            <a:ext cx="7851215" cy="2055971"/>
            <a:chOff x="0" y="222739"/>
            <a:chExt cx="10112883" cy="2741295"/>
          </a:xfrm>
        </p:grpSpPr>
        <p:sp>
          <p:nvSpPr>
            <p:cNvPr id="14" name="Freeform 14"/>
            <p:cNvSpPr/>
            <p:nvPr/>
          </p:nvSpPr>
          <p:spPr>
            <a:xfrm>
              <a:off x="0" y="222739"/>
              <a:ext cx="10112883" cy="2741295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672485"/>
            </a:solidFill>
          </p:spPr>
          <p:txBody>
            <a:bodyPr lIns="91440" tIns="45720" rIns="91440" bIns="45720" anchor="t"/>
            <a:lstStyle/>
            <a:p>
              <a:pPr algn="ctr"/>
              <a:r>
                <a:rPr lang="pt-BR" sz="3000" b="1">
                  <a:solidFill>
                    <a:srgbClr val="F4F4F4"/>
                  </a:solidFill>
                  <a:latin typeface="Poppins"/>
                  <a:ea typeface="Calibri"/>
                  <a:cs typeface="Poppins"/>
                </a:rPr>
                <a:t>Cultivos em estufas para o controle das variáveis que mais podem interferir no desenvolvimento de orquídeas de qualidade</a:t>
              </a:r>
            </a:p>
            <a:p>
              <a:endParaRPr lang="pt-BR">
                <a:ea typeface="Calibri"/>
                <a:cs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458857" y="692509"/>
            <a:ext cx="7257762" cy="88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Contexto</a:t>
            </a:r>
            <a:endParaRPr lang="en-US" sz="8000" b="1" spc="-17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11529" y="6915698"/>
            <a:ext cx="5496708" cy="520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2800" b="1">
                <a:solidFill>
                  <a:srgbClr val="FEF8FB"/>
                </a:solidFill>
                <a:latin typeface="Poppins"/>
                <a:ea typeface="Quicksand Bold"/>
                <a:cs typeface="Poppins"/>
                <a:sym typeface="Quicksand Bold"/>
              </a:rPr>
              <a:t>Epidendrum </a:t>
            </a:r>
            <a:r>
              <a:rPr lang="en-US" sz="2800" b="1" err="1">
                <a:solidFill>
                  <a:srgbClr val="FEF8FB"/>
                </a:solidFill>
                <a:latin typeface="Poppins"/>
                <a:ea typeface="Quicksand Bold"/>
                <a:cs typeface="Poppins"/>
                <a:sym typeface="Quicksand Bold"/>
              </a:rPr>
              <a:t>denticulatum</a:t>
            </a:r>
            <a:endParaRPr lang="en-US" sz="2800" b="1">
              <a:solidFill>
                <a:srgbClr val="FEF8FB"/>
              </a:solidFill>
              <a:latin typeface="Poppins" panose="00000500000000000000" pitchFamily="2" charset="0"/>
              <a:ea typeface="Quicksand Bold"/>
              <a:cs typeface="Poppins" panose="00000500000000000000" pitchFamily="2" charset="0"/>
            </a:endParaRPr>
          </a:p>
        </p:txBody>
      </p:sp>
      <p:pic>
        <p:nvPicPr>
          <p:cNvPr id="8" name="Imagem 7" descr="Flor cor de rosa&#10;&#10;Descrição gerada automaticamente">
            <a:extLst>
              <a:ext uri="{FF2B5EF4-FFF2-40B4-BE49-F238E27FC236}">
                <a16:creationId xmlns:a16="http://schemas.microsoft.com/office/drawing/2014/main" id="{D6C84F07-BB48-4C67-8C16-E85E923CE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8551" y="2600069"/>
            <a:ext cx="5812970" cy="396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42752912-46E2-C8A2-E08F-9F49A91E94B7}"/>
              </a:ext>
            </a:extLst>
          </p:cNvPr>
          <p:cNvSpPr/>
          <p:nvPr/>
        </p:nvSpPr>
        <p:spPr>
          <a:xfrm rot="2625755">
            <a:off x="367165" y="6506205"/>
            <a:ext cx="1961173" cy="2566934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FBE22290-A3D1-D7E9-1175-5C839D3C37DC}"/>
              </a:ext>
            </a:extLst>
          </p:cNvPr>
          <p:cNvGrpSpPr/>
          <p:nvPr/>
        </p:nvGrpSpPr>
        <p:grpSpPr>
          <a:xfrm>
            <a:off x="1529729" y="5146329"/>
            <a:ext cx="7851215" cy="2055971"/>
            <a:chOff x="0" y="0"/>
            <a:chExt cx="10112883" cy="2741295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2FC4CAD4-7099-9D04-F25A-474E1023F313}"/>
                </a:ext>
              </a:extLst>
            </p:cNvPr>
            <p:cNvSpPr/>
            <p:nvPr/>
          </p:nvSpPr>
          <p:spPr>
            <a:xfrm>
              <a:off x="0" y="0"/>
              <a:ext cx="10112883" cy="2741295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B81476"/>
            </a:solidFill>
          </p:spPr>
          <p:txBody>
            <a:bodyPr lIns="91440" tIns="45720" rIns="91440" bIns="45720" anchor="ctr"/>
            <a:lstStyle/>
            <a:p>
              <a:pPr algn="ctr"/>
              <a:r>
                <a:rPr lang="pt-BR" sz="3000" b="1" dirty="0">
                  <a:solidFill>
                    <a:srgbClr val="F4F4F4"/>
                  </a:solidFill>
                  <a:latin typeface="Poppins"/>
                  <a:cs typeface="Poppins"/>
                </a:rPr>
                <a:t>Orquídeas representam grande parte do mercado de plantas ornamentais do Brasil, um setor que movimenta mais de 5 bilhões </a:t>
              </a:r>
              <a:endParaRPr lang="pt-BR" sz="3000" b="1" dirty="0">
                <a:solidFill>
                  <a:srgbClr val="F4F4F4"/>
                </a:solidFill>
                <a:latin typeface="Poppins"/>
                <a:ea typeface="Calibri"/>
                <a:cs typeface="Poppins"/>
              </a:endParaRP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4ECC0DED-C323-C5E9-74D6-65808932929A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2EE80A1E-8EEA-444D-D9FC-A5FDF0C30ED7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CE92C781-EACC-FAF5-57AB-3337A686B114}"/>
              </a:ext>
            </a:extLst>
          </p:cNvPr>
          <p:cNvSpPr/>
          <p:nvPr/>
        </p:nvSpPr>
        <p:spPr>
          <a:xfrm rot="15655960">
            <a:off x="14721416" y="1434991"/>
            <a:ext cx="4315811" cy="4164194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10432703" y="-548681"/>
            <a:ext cx="8179147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Freeform 5"/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7160128" y="6704682"/>
            <a:ext cx="7939206" cy="2062385"/>
            <a:chOff x="-496199" y="1028071"/>
            <a:chExt cx="9961046" cy="2556371"/>
          </a:xfrm>
        </p:grpSpPr>
        <p:sp>
          <p:nvSpPr>
            <p:cNvPr id="14" name="Freeform 14"/>
            <p:cNvSpPr/>
            <p:nvPr/>
          </p:nvSpPr>
          <p:spPr>
            <a:xfrm>
              <a:off x="-496199" y="1028071"/>
              <a:ext cx="9961046" cy="2556371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672485"/>
            </a:solidFill>
          </p:spPr>
          <p:txBody>
            <a:bodyPr anchor="ctr"/>
            <a:lstStyle/>
            <a:p>
              <a:pPr algn="ctr"/>
              <a:r>
                <a:rPr lang="pt-BR" sz="3000" b="1" dirty="0">
                  <a:solidFill>
                    <a:srgbClr val="F4F4F4"/>
                  </a:solidFill>
                  <a:latin typeface="Poppins"/>
                  <a:cs typeface="Poppins"/>
                </a:rPr>
                <a:t>O etileno está ligado a todos os processos de desenvolvimento das plantas e seu controle garante rapidez na produção e resultados superiores</a:t>
              </a:r>
              <a:endParaRPr lang="pt-BR" sz="3000" dirty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199234" y="1378309"/>
            <a:ext cx="11900100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Luminosidade</a:t>
            </a:r>
            <a:r>
              <a:rPr lang="en-US" sz="8000" b="1" spc="-176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 e </a:t>
            </a:r>
            <a:r>
              <a:rPr lang="en-US" sz="8000" b="1" spc="-176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Etileno</a:t>
            </a:r>
            <a:endParaRPr lang="en-US" sz="8000" b="1" spc="-176" err="1">
              <a:solidFill>
                <a:srgbClr val="B81476"/>
              </a:solidFill>
              <a:latin typeface="Poppins"/>
              <a:cs typeface="Poppins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936F3BF-FF9B-D438-B16A-0154C9CC0C7D}"/>
              </a:ext>
            </a:extLst>
          </p:cNvPr>
          <p:cNvSpPr/>
          <p:nvPr/>
        </p:nvSpPr>
        <p:spPr>
          <a:xfrm>
            <a:off x="3401878" y="3517089"/>
            <a:ext cx="7851215" cy="2055971"/>
          </a:xfrm>
          <a:custGeom>
            <a:avLst/>
            <a:gdLst/>
            <a:ahLst/>
            <a:cxnLst/>
            <a:rect l="l" t="t" r="r" b="b"/>
            <a:pathLst>
              <a:path w="10112883" h="2741295">
                <a:moveTo>
                  <a:pt x="303530" y="0"/>
                </a:moveTo>
                <a:lnTo>
                  <a:pt x="9809353" y="0"/>
                </a:lnTo>
                <a:cubicBezTo>
                  <a:pt x="9976993" y="0"/>
                  <a:pt x="10112883" y="135890"/>
                  <a:pt x="10112883" y="303530"/>
                </a:cubicBezTo>
                <a:lnTo>
                  <a:pt x="10112883" y="2437765"/>
                </a:lnTo>
                <a:cubicBezTo>
                  <a:pt x="10112883" y="2518283"/>
                  <a:pt x="10080879" y="2595499"/>
                  <a:pt x="10023983" y="2652395"/>
                </a:cubicBezTo>
                <a:cubicBezTo>
                  <a:pt x="9967087" y="2709291"/>
                  <a:pt x="9889872" y="2741295"/>
                  <a:pt x="9809353" y="2741295"/>
                </a:cubicBezTo>
                <a:lnTo>
                  <a:pt x="303530" y="2741295"/>
                </a:lnTo>
                <a:cubicBezTo>
                  <a:pt x="135890" y="2741295"/>
                  <a:pt x="0" y="2605405"/>
                  <a:pt x="0" y="2437765"/>
                </a:cubicBezTo>
                <a:lnTo>
                  <a:pt x="0" y="303530"/>
                </a:lnTo>
                <a:cubicBezTo>
                  <a:pt x="0" y="135890"/>
                  <a:pt x="135890" y="0"/>
                  <a:pt x="303530" y="0"/>
                </a:cubicBezTo>
                <a:close/>
              </a:path>
            </a:pathLst>
          </a:custGeom>
          <a:solidFill>
            <a:srgbClr val="B81476"/>
          </a:solidFill>
        </p:spPr>
        <p:txBody>
          <a:bodyPr lIns="91440" tIns="45720" rIns="91440" bIns="45720" anchor="ctr"/>
          <a:lstStyle/>
          <a:p>
            <a:pPr algn="ctr"/>
            <a:r>
              <a:rPr lang="pt-BR" sz="3000" b="1" dirty="0">
                <a:solidFill>
                  <a:srgbClr val="F4F4F4"/>
                </a:solidFill>
                <a:latin typeface="Poppins"/>
                <a:cs typeface="Poppins"/>
              </a:rPr>
              <a:t>A luminosidade  acarreta diretamente no crescimento, e se mantida no intervalo óptimo, gera resultados de maior qualidade</a:t>
            </a:r>
            <a:endParaRPr lang="pt-BR" sz="3000" dirty="0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FE5E20A7-6EE9-7D37-39C9-E78995C0F4AC}"/>
              </a:ext>
            </a:extLst>
          </p:cNvPr>
          <p:cNvSpPr/>
          <p:nvPr/>
        </p:nvSpPr>
        <p:spPr>
          <a:xfrm rot="2625755">
            <a:off x="-160629" y="464728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521B9E0F-D858-3F55-59F4-0BE009B7B897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AC8B0D0C-18CF-033D-37A6-DE44458D2575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246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748D7-7A4C-47C1-27F6-9199D589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F3551DB1-28C2-9F26-1474-93ABC74BE5CE}"/>
              </a:ext>
            </a:extLst>
          </p:cNvPr>
          <p:cNvSpPr/>
          <p:nvPr/>
        </p:nvSpPr>
        <p:spPr>
          <a:xfrm rot="12997878">
            <a:off x="15579758" y="1721017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37F770D-BDF9-5A7D-7249-134B05DE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28152" r="1388" b="6142"/>
          <a:stretch/>
        </p:blipFill>
        <p:spPr>
          <a:xfrm>
            <a:off x="1643617" y="2606081"/>
            <a:ext cx="9723240" cy="5780099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BDB1F747-3367-F683-9A8D-EF0EF9671C5A}"/>
              </a:ext>
            </a:extLst>
          </p:cNvPr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750C91-B36D-64FD-6D5D-48A3817D82C3}"/>
              </a:ext>
            </a:extLst>
          </p:cNvPr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351F3D7-DD30-501B-368F-B3000B2C8798}"/>
              </a:ext>
            </a:extLst>
          </p:cNvPr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077AB80-509E-07D5-4F20-0BECB38282AD}"/>
              </a:ext>
            </a:extLst>
          </p:cNvPr>
          <p:cNvSpPr txBox="1"/>
          <p:nvPr/>
        </p:nvSpPr>
        <p:spPr>
          <a:xfrm>
            <a:off x="3199234" y="1378309"/>
            <a:ext cx="119001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Solução</a:t>
            </a:r>
            <a:r>
              <a:rPr lang="en-US" sz="8000" b="1" spc="-176" dirty="0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 de </a:t>
            </a:r>
            <a:r>
              <a:rPr lang="en-US" sz="8000" b="1" spc="-176" dirty="0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negócio</a:t>
            </a:r>
            <a:endParaRPr lang="en-US" sz="8000" b="1" spc="-176" dirty="0">
              <a:solidFill>
                <a:srgbClr val="B81476"/>
              </a:solidFill>
              <a:latin typeface="Poppins"/>
              <a:cs typeface="Poppin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A62928-DC1D-1926-C0F1-5822954B0E5A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B88A0BD-8BFF-85F5-C2EF-013134CCED74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E9E4D7-2880-16CF-49DC-B121FAA4CD0F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80DF3587-C655-4A39-A580-8BF8C6ABAFE3}"/>
              </a:ext>
            </a:extLst>
          </p:cNvPr>
          <p:cNvSpPr/>
          <p:nvPr/>
        </p:nvSpPr>
        <p:spPr>
          <a:xfrm>
            <a:off x="11685722" y="3134704"/>
            <a:ext cx="5666107" cy="4943960"/>
          </a:xfrm>
          <a:prstGeom prst="roundRect">
            <a:avLst/>
          </a:prstGeom>
          <a:solidFill>
            <a:srgbClr val="B81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rgbClr val="F4F4F4"/>
                </a:solidFill>
                <a:latin typeface="Poppins"/>
                <a:cs typeface="Poppins"/>
              </a:rPr>
              <a:t>Aplicando as medidas que usamos como base para o nosso negócio, podemos garantir diminuição de custos em até 40%, decorrentes da diminuição do tempo de produção</a:t>
            </a:r>
            <a:endParaRPr lang="pt-BR" sz="300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919A451-E20E-6465-7C0C-3E167DBBDA18}"/>
              </a:ext>
            </a:extLst>
          </p:cNvPr>
          <p:cNvSpPr/>
          <p:nvPr/>
        </p:nvSpPr>
        <p:spPr>
          <a:xfrm>
            <a:off x="-1504738" y="6317921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7986BF-352B-A9FC-57AE-ED6F1388B89F}"/>
              </a:ext>
            </a:extLst>
          </p:cNvPr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0B62E8A8-2CE2-7093-26ED-597E2A9F967C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59785EB7-3448-3B95-6741-16764AE21FB9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893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1852">
            <a:off x="13758563" y="8627268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7344787" flipH="1">
            <a:off x="15404292" y="2609341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2978087" y="0"/>
                </a:moveTo>
                <a:lnTo>
                  <a:pt x="0" y="0"/>
                </a:lnTo>
                <a:lnTo>
                  <a:pt x="0" y="4114800"/>
                </a:lnTo>
                <a:lnTo>
                  <a:pt x="2978087" y="4114800"/>
                </a:lnTo>
                <a:lnTo>
                  <a:pt x="2978087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842167" flipH="1">
            <a:off x="-1930733" y="8627268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6764758">
            <a:off x="-285005" y="2932636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795834" y="2821312"/>
            <a:ext cx="12696328" cy="6817807"/>
          </a:xfrm>
          <a:prstGeom prst="roundRect">
            <a:avLst>
              <a:gd name="adj" fmla="val 6518"/>
            </a:avLst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304800" y="0"/>
            <a:ext cx="746126" cy="746126"/>
          </a:xfrm>
          <a:custGeom>
            <a:avLst/>
            <a:gdLst/>
            <a:ahLst/>
            <a:cxnLst/>
            <a:rect l="l" t="t" r="r" b="b"/>
            <a:pathLst>
              <a:path w="746126" h="746126">
                <a:moveTo>
                  <a:pt x="0" y="0"/>
                </a:moveTo>
                <a:lnTo>
                  <a:pt x="746125" y="0"/>
                </a:lnTo>
                <a:lnTo>
                  <a:pt x="746125" y="746126"/>
                </a:lnTo>
                <a:lnTo>
                  <a:pt x="0" y="746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4350971" y="1224005"/>
            <a:ext cx="9586056" cy="74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</a:pPr>
            <a:r>
              <a:rPr lang="en-US" sz="6800" b="1" spc="-149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Diagrama</a:t>
            </a:r>
            <a:r>
              <a:rPr lang="en-US" sz="6800" b="1" spc="-149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</a:t>
            </a:r>
            <a:r>
              <a:rPr lang="en-US" sz="6800" b="1" spc="-149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Solução</a:t>
            </a:r>
            <a:r>
              <a:rPr lang="en-US" sz="6800" b="1" spc="-149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5549" y="2120998"/>
            <a:ext cx="2796899" cy="5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1"/>
              </a:lnSpc>
              <a:spcBef>
                <a:spcPct val="0"/>
              </a:spcBef>
            </a:pPr>
            <a:r>
              <a:rPr lang="en-US" sz="4400" b="1" u="none" strike="noStrike" spc="-119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Técnico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3E027E40-8349-7A20-3849-3D13BB5A7AF3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1F321AC0-204F-8FCE-1262-A0D8BBE657CE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706E83F-9E8B-E525-31E0-61811BDB8BD0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F793B52F-C68C-BA26-BE4F-13FB16DE8B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5294"/>
            <a:ext cx="1002006" cy="10020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B8C1ED-A6B9-E4A0-D78F-F025204CF2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563" y="2162626"/>
            <a:ext cx="12604874" cy="6915668"/>
          </a:xfrm>
          <a:prstGeom prst="roundRect">
            <a:avLst>
              <a:gd name="adj" fmla="val 3044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DD304CE6-B135-E358-E897-1BD59D48ABB9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FC08F7F6-3A10-932C-08EB-6CD53468071A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BDECE68-0664-6C4F-8D12-3FE3A0A09E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5294"/>
            <a:ext cx="1002006" cy="10020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E589811-F5F7-B044-67F4-78043C04656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765" t="199" r="43057" b="39605"/>
          <a:stretch/>
        </p:blipFill>
        <p:spPr>
          <a:xfrm>
            <a:off x="4826269" y="2342849"/>
            <a:ext cx="8635461" cy="6555221"/>
          </a:xfrm>
          <a:prstGeom prst="roundRect">
            <a:avLst>
              <a:gd name="adj" fmla="val 3458"/>
            </a:avLst>
          </a:prstGeom>
          <a:ln w="76200">
            <a:solidFill>
              <a:srgbClr val="B81476"/>
            </a:solidFill>
          </a:ln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76FD604-2DD7-4284-AD34-3580ABB82312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EB6853-D0C5-4C24-23E8-F0986AD33E2F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B8A5F591-D695-6F55-61E1-0E702430D339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6" ma:contentTypeDescription="Create a new document." ma:contentTypeScope="" ma:versionID="aa0996e3a60c29644e9f2cf3d3cad0da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61aa44093c7789ab6990bc79f23b9731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654127-6E44-4C2E-A4A7-53F0E708542E}">
  <ds:schemaRefs>
    <ds:schemaRef ds:uri="http://www.w3.org/XML/1998/namespace"/>
    <ds:schemaRef ds:uri="http://purl.org/dc/dcmitype/"/>
    <ds:schemaRef ds:uri="http://schemas.microsoft.com/office/2006/documentManagement/types"/>
    <ds:schemaRef ds:uri="9fdc8751-6fef-42ec-b05c-835dd8c535b4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A638A39-04BB-49B5-A0A3-E75FA7405C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D97CE-9738-446A-A7C3-4930F91B15F3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262</Words>
  <Application>Microsoft Office PowerPoint</Application>
  <PresentationFormat>Personalizar</PresentationFormat>
  <Paragraphs>56</Paragraphs>
  <Slides>32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09 - Monitoramento de Etileno e Luminosidade em Estufas.pptx</dc:title>
  <cp:lastModifiedBy>VICTOR HUGO GUEIROS DE SOUZA .</cp:lastModifiedBy>
  <cp:revision>2</cp:revision>
  <dcterms:created xsi:type="dcterms:W3CDTF">2006-08-16T00:00:00Z</dcterms:created>
  <dcterms:modified xsi:type="dcterms:W3CDTF">2024-10-22T18:02:53Z</dcterms:modified>
  <dc:identifier>DAGTpTFuRGE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